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03E2E-044A-42C7-B9F6-FCEACA89DF1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CDC2-5882-4336-BC11-A939F45AC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3CDC2-5882-4336-BC11-A939F45ACD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C37E-9756-4152-A0ED-058C0852730D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26A0-5FAB-4BFC-A760-FB41F811B109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1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C59A-5B1F-49E8-B59D-B2544F87ED10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1BE9-FD8B-4E73-9572-6F77415E03AC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2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96AA-1A61-45CB-AA49-5C71ED79F701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4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5E6F-F9C7-4307-841C-136C1BF90D3B}" type="datetime1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8330-F1B1-439A-BFE1-6B90B9E2E679}" type="datetime1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6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6170-CA43-4D1B-A30E-B741B5FC0760}" type="datetime1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9FD6-10E4-4DE7-BE30-6AC2B192B58D}" type="datetime1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7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0210D-AD77-4E49-B1C3-F84C82B85B24}" type="datetime1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FE6A-63CB-4CD4-9F9C-961DA413CC8D}" type="datetime1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C4B2-24B8-4CF1-BC34-6E764E5388E2}" type="datetime1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8033-A8D1-411B-97BD-D23103A5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opbullying.gov/blog/2017/07/26/can-kindness-overcome-bully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r0B0pnfzY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pEabk_pUi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ndomactsofkindness.com/" TargetMode="External"/><Relationship Id="rId3" Type="http://schemas.openxmlformats.org/officeDocument/2006/relationships/hyperlink" Target="http://www.loveglassesrevolution.com/" TargetMode="External"/><Relationship Id="rId7" Type="http://schemas.openxmlformats.org/officeDocument/2006/relationships/hyperlink" Target="http://www.kindnessdiaries.com/" TargetMode="External"/><Relationship Id="rId2" Type="http://schemas.openxmlformats.org/officeDocument/2006/relationships/hyperlink" Target="http://www.onemillionactsofkindness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fevestinside.com/" TargetMode="External"/><Relationship Id="rId5" Type="http://schemas.openxmlformats.org/officeDocument/2006/relationships/hyperlink" Target="http://www.thekindnessrocksproject.com/" TargetMode="External"/><Relationship Id="rId10" Type="http://schemas.openxmlformats.org/officeDocument/2006/relationships/hyperlink" Target="http://www.fallforwardacrossamerica.com/" TargetMode="External"/><Relationship Id="rId4" Type="http://schemas.openxmlformats.org/officeDocument/2006/relationships/hyperlink" Target="http://www.thegoodcards.com/" TargetMode="External"/><Relationship Id="rId9" Type="http://schemas.openxmlformats.org/officeDocument/2006/relationships/hyperlink" Target="http://www.worldkindnessusa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acebook.com/DelmarvaLife/videos/907639679604254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mccharity.org/bullying-prevention-institute/resources/facts-and-laws/" TargetMode="External"/><Relationship Id="rId2" Type="http://schemas.openxmlformats.org/officeDocument/2006/relationships/hyperlink" Target="https://www.teachthought.com/pedagogy/8-reasons-for-teaching-kindness-in-school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sley.edu/article/6-ways-educators-can-prevent-bullying-in-schools" TargetMode="External"/><Relationship Id="rId4" Type="http://schemas.openxmlformats.org/officeDocument/2006/relationships/hyperlink" Target="https://www.edutopia.org/blog/teaching-kindness-essential-reduce-bullying-lisa-curr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699" y="713573"/>
            <a:ext cx="9144000" cy="2387600"/>
          </a:xfrm>
        </p:spPr>
        <p:txBody>
          <a:bodyPr>
            <a:normAutofit/>
          </a:bodyPr>
          <a:lstStyle/>
          <a:p>
            <a:r>
              <a:rPr lang="en-US" sz="11500" b="1" dirty="0">
                <a:solidFill>
                  <a:schemeClr val="accent1">
                    <a:lumMod val="50000"/>
                  </a:schemeClr>
                </a:solidFill>
              </a:rPr>
              <a:t>Kindness 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66099" y="5002306"/>
            <a:ext cx="5077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Grace Foxwell Murdock</a:t>
            </a:r>
          </a:p>
          <a:p>
            <a:pPr algn="ctr"/>
            <a:r>
              <a:rPr lang="en-US" b="1" dirty="0"/>
              <a:t>Wicomico grows Kindness</a:t>
            </a:r>
          </a:p>
          <a:p>
            <a:pPr algn="ctr"/>
            <a:r>
              <a:rPr lang="en-US" b="1" dirty="0"/>
              <a:t>SBY Secretary of Kindness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71"/>
          <a:stretch/>
        </p:blipFill>
        <p:spPr>
          <a:xfrm>
            <a:off x="364864" y="4046250"/>
            <a:ext cx="3077584" cy="24721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92" y="1905924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Kindness reduces bullying.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2430"/>
            <a:ext cx="10515600" cy="2738958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sz="3200" dirty="0">
              <a:hlinkClick r:id="rId2"/>
            </a:endParaRPr>
          </a:p>
          <a:p>
            <a:endParaRPr lang="en-US" dirty="0">
              <a:hlinkClick r:id="rId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6522" y="4077148"/>
            <a:ext cx="100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https://www.stopbullying.gov/blog/2017/07/26/can-kindness-overcome-bullying.html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7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5546" y="2334410"/>
            <a:ext cx="109082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Kindness increases self-esteem.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>
                <a:hlinkClick r:id="rId2"/>
              </a:rPr>
              <a:t>https://youtu.be/ir0B0pnfzY0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206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8033" y="2000922"/>
            <a:ext cx="11091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Kindness is a large part of being “nice.”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4701" y="3474720"/>
            <a:ext cx="1063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https://youtu.be/1pEabk_pUiU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984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9398" y="236668"/>
            <a:ext cx="11026588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Role models play a huge part for others deciding to practice kindness.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398" y="2198980"/>
            <a:ext cx="111126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People and/or initiatives and resources to follow on social media: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http://www.onemillionactsofkindness.com/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www.loveglassesrevolution.com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www.thegoodcards.com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www.thekindnessrocksproject.com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www.lifevestinside.com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7"/>
              </a:rPr>
              <a:t>www.kindnessdiaries.com</a:t>
            </a:r>
            <a:r>
              <a:rPr lang="en-US" sz="28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8"/>
              </a:rPr>
              <a:t>www.randomactsofkindness.com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9"/>
              </a:rPr>
              <a:t>www.worldkindnessusa.com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hlinkClick r:id="rId10"/>
              </a:rPr>
              <a:t>www.fallforwardacrossamerica.com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23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5609" y="344245"/>
            <a:ext cx="111771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Dr. Hanlin and the Board of Education signed a resolution</a:t>
            </a:r>
          </a:p>
          <a:p>
            <a:pPr algn="ctr"/>
            <a:r>
              <a:rPr lang="en-US" sz="2800" dirty="0"/>
              <a:t>to support World Kindness USA on July 9</a:t>
            </a:r>
            <a:r>
              <a:rPr lang="en-US" sz="2800" baseline="30000" dirty="0"/>
              <a:t>th</a:t>
            </a:r>
            <a:r>
              <a:rPr lang="en-US" sz="2800" dirty="0"/>
              <a:t>, 2019.</a:t>
            </a:r>
          </a:p>
          <a:p>
            <a:pPr algn="ctr"/>
            <a:r>
              <a:rPr lang="en-US" sz="2800">
                <a:hlinkClick r:id="rId2"/>
              </a:rPr>
              <a:t>https://www.facebook.com/DelmarvaLife/videos/907639679604254/</a:t>
            </a:r>
            <a:r>
              <a:rPr lang="en-US" sz="2800"/>
              <a:t> </a:t>
            </a:r>
            <a:endParaRPr lang="en-US" sz="2800" dirty="0"/>
          </a:p>
          <a:p>
            <a:pPr algn="ctr"/>
            <a:r>
              <a:rPr lang="en-US" sz="2800" dirty="0"/>
              <a:t> 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13"/>
          <a:stretch/>
        </p:blipFill>
        <p:spPr>
          <a:xfrm>
            <a:off x="2561850" y="1969119"/>
            <a:ext cx="6528362" cy="4888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2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5696" y="2560319"/>
            <a:ext cx="11542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Kindness is the social glue that </a:t>
            </a:r>
          </a:p>
          <a:p>
            <a:pPr algn="ctr"/>
            <a:r>
              <a:rPr lang="en-US" sz="3600" b="1" dirty="0"/>
              <a:t>connects individuals and holds a </a:t>
            </a:r>
          </a:p>
          <a:p>
            <a:pPr algn="ctr"/>
            <a:r>
              <a:rPr lang="en-US" sz="3600" b="1" dirty="0"/>
              <a:t>community together.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Your classes will be small communities.  Try kindness. </a:t>
            </a:r>
          </a:p>
          <a:p>
            <a:pPr algn="ctr"/>
            <a:r>
              <a:rPr lang="en-US" sz="28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1675" y="344245"/>
            <a:ext cx="9767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KINDNESS IS A CHOICE.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6974" y="5607307"/>
            <a:ext cx="1059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Wishing you much success for your school year!</a:t>
            </a:r>
          </a:p>
        </p:txBody>
      </p:sp>
    </p:spTree>
    <p:extLst>
      <p:ext uri="{BB962C8B-B14F-4D97-AF65-F5344CB8AC3E}">
        <p14:creationId xmlns:p14="http://schemas.microsoft.com/office/powerpoint/2010/main" val="190733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8193" y="3238052"/>
            <a:ext cx="79283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2"/>
              </a:rPr>
              <a:t>https://www.teachthought.com/pedagogy/8-reasons-for-teaching-kindness-in-schools/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hlinkClick r:id="rId3"/>
              </a:rPr>
              <a:t>https://www.rmccharity.org/bullying-prevention-institute/resources/facts-and-laws/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678193" y="214840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hlinkClick r:id="rId4"/>
              </a:rPr>
              <a:t>https://www.edutopia.org/blog/teaching-kindness-essential-reduce-bullying-lisa-currie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78033-A8D1-411B-97BD-D23103A57563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8193" y="104958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hlinkClick r:id="rId5"/>
              </a:rPr>
              <a:t>https://lesley.edu/article/6-ways-educators-can-prevent-bullying-in-schools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78193" y="311972"/>
            <a:ext cx="5421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02630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267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Kindness 101</vt:lpstr>
      <vt:lpstr>Kindness reduces bullying.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101</dc:title>
  <dc:creator>Grace Murdock</dc:creator>
  <cp:lastModifiedBy>Wendy Waller</cp:lastModifiedBy>
  <cp:revision>14</cp:revision>
  <dcterms:created xsi:type="dcterms:W3CDTF">2019-08-20T20:07:35Z</dcterms:created>
  <dcterms:modified xsi:type="dcterms:W3CDTF">2019-08-21T14:16:28Z</dcterms:modified>
</cp:coreProperties>
</file>