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1"/>
  </p:notesMasterIdLst>
  <p:handoutMasterIdLst>
    <p:handoutMasterId r:id="rId62"/>
  </p:handoutMasterIdLst>
  <p:sldIdLst>
    <p:sldId id="326" r:id="rId3"/>
    <p:sldId id="337" r:id="rId4"/>
    <p:sldId id="362" r:id="rId5"/>
    <p:sldId id="334" r:id="rId6"/>
    <p:sldId id="293" r:id="rId7"/>
    <p:sldId id="368" r:id="rId8"/>
    <p:sldId id="329" r:id="rId9"/>
    <p:sldId id="331" r:id="rId10"/>
    <p:sldId id="258" r:id="rId11"/>
    <p:sldId id="340" r:id="rId12"/>
    <p:sldId id="339" r:id="rId13"/>
    <p:sldId id="275" r:id="rId14"/>
    <p:sldId id="341" r:id="rId15"/>
    <p:sldId id="277" r:id="rId16"/>
    <p:sldId id="279" r:id="rId17"/>
    <p:sldId id="290" r:id="rId18"/>
    <p:sldId id="271" r:id="rId19"/>
    <p:sldId id="292" r:id="rId20"/>
    <p:sldId id="291" r:id="rId21"/>
    <p:sldId id="346" r:id="rId22"/>
    <p:sldId id="269" r:id="rId23"/>
    <p:sldId id="348" r:id="rId24"/>
    <p:sldId id="349" r:id="rId25"/>
    <p:sldId id="361" r:id="rId26"/>
    <p:sldId id="297" r:id="rId27"/>
    <p:sldId id="299" r:id="rId28"/>
    <p:sldId id="300" r:id="rId29"/>
    <p:sldId id="315" r:id="rId30"/>
    <p:sldId id="320" r:id="rId31"/>
    <p:sldId id="316" r:id="rId32"/>
    <p:sldId id="301" r:id="rId33"/>
    <p:sldId id="303" r:id="rId34"/>
    <p:sldId id="304" r:id="rId35"/>
    <p:sldId id="305" r:id="rId36"/>
    <p:sldId id="328" r:id="rId37"/>
    <p:sldId id="306" r:id="rId38"/>
    <p:sldId id="307" r:id="rId39"/>
    <p:sldId id="308" r:id="rId40"/>
    <p:sldId id="309" r:id="rId41"/>
    <p:sldId id="344" r:id="rId42"/>
    <p:sldId id="350" r:id="rId43"/>
    <p:sldId id="335" r:id="rId44"/>
    <p:sldId id="357" r:id="rId45"/>
    <p:sldId id="351" r:id="rId46"/>
    <p:sldId id="364" r:id="rId47"/>
    <p:sldId id="352" r:id="rId48"/>
    <p:sldId id="336" r:id="rId49"/>
    <p:sldId id="363" r:id="rId50"/>
    <p:sldId id="353" r:id="rId51"/>
    <p:sldId id="354" r:id="rId52"/>
    <p:sldId id="360" r:id="rId53"/>
    <p:sldId id="356" r:id="rId54"/>
    <p:sldId id="366" r:id="rId55"/>
    <p:sldId id="365" r:id="rId56"/>
    <p:sldId id="345" r:id="rId57"/>
    <p:sldId id="267" r:id="rId58"/>
    <p:sldId id="268" r:id="rId59"/>
    <p:sldId id="367" r:id="rId6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66"/>
    <a:srgbClr val="0000FF"/>
    <a:srgbClr val="FF99FF"/>
    <a:srgbClr val="FFCC00"/>
    <a:srgbClr val="003399"/>
    <a:srgbClr val="FFFF00"/>
    <a:srgbClr val="FF3399"/>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49" autoAdjust="0"/>
    <p:restoredTop sz="94712" autoAdjust="0"/>
  </p:normalViewPr>
  <p:slideViewPr>
    <p:cSldViewPr>
      <p:cViewPr varScale="1">
        <p:scale>
          <a:sx n="61" d="100"/>
          <a:sy n="61" d="100"/>
        </p:scale>
        <p:origin x="69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_rels/data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ata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BBC85-44C6-4390-8360-5F267317E8B7}"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69F236CC-18A2-461D-92E6-8C6DFD2CF693}">
      <dgm:prSet/>
      <dgm:spPr/>
      <dgm:t>
        <a:bodyPr/>
        <a:lstStyle/>
        <a:p>
          <a:r>
            <a:rPr lang="en-US" dirty="0">
              <a:latin typeface="+mn-lt"/>
              <a:cs typeface="Aharoni" panose="02010803020104030203" pitchFamily="2" charset="-79"/>
            </a:rPr>
            <a:t>Start</a:t>
          </a:r>
        </a:p>
      </dgm:t>
    </dgm:pt>
    <dgm:pt modelId="{8B9784A5-15D9-4286-B2BB-9254471EAF12}" type="parTrans" cxnId="{05B0010D-259A-452F-B380-C0D5835492E2}">
      <dgm:prSet/>
      <dgm:spPr/>
      <dgm:t>
        <a:bodyPr/>
        <a:lstStyle/>
        <a:p>
          <a:endParaRPr lang="en-US"/>
        </a:p>
      </dgm:t>
    </dgm:pt>
    <dgm:pt modelId="{54D08B89-67F4-47D1-B540-F3A4040A7ABF}" type="sibTrans" cxnId="{05B0010D-259A-452F-B380-C0D5835492E2}">
      <dgm:prSet/>
      <dgm:spPr/>
      <dgm:t>
        <a:bodyPr/>
        <a:lstStyle/>
        <a:p>
          <a:endParaRPr lang="en-US"/>
        </a:p>
      </dgm:t>
    </dgm:pt>
    <dgm:pt modelId="{A6D162BD-EA60-4215-87B0-E19CAB1EAF2E}">
      <dgm:prSet/>
      <dgm:spPr/>
      <dgm:t>
        <a:bodyPr/>
        <a:lstStyle/>
        <a:p>
          <a:r>
            <a:rPr lang="en-US" b="0" dirty="0">
              <a:latin typeface="+mn-lt"/>
              <a:cs typeface="Aharoni" panose="02010803020104030203" pitchFamily="2" charset="-79"/>
            </a:rPr>
            <a:t>creating a classroom culture that wreaks of productivity!</a:t>
          </a:r>
        </a:p>
      </dgm:t>
    </dgm:pt>
    <dgm:pt modelId="{A6B8E6E7-734A-49D4-B4F5-51BC396F07C9}" type="parTrans" cxnId="{8B6FA711-60A9-46F2-8DE1-3E5243582808}">
      <dgm:prSet/>
      <dgm:spPr/>
      <dgm:t>
        <a:bodyPr/>
        <a:lstStyle/>
        <a:p>
          <a:endParaRPr lang="en-US"/>
        </a:p>
      </dgm:t>
    </dgm:pt>
    <dgm:pt modelId="{754E3B4D-338D-4F6B-AAFD-BAF091756312}" type="sibTrans" cxnId="{8B6FA711-60A9-46F2-8DE1-3E5243582808}">
      <dgm:prSet/>
      <dgm:spPr/>
      <dgm:t>
        <a:bodyPr/>
        <a:lstStyle/>
        <a:p>
          <a:endParaRPr lang="en-US"/>
        </a:p>
      </dgm:t>
    </dgm:pt>
    <dgm:pt modelId="{8EC81363-A772-4226-B0A2-6CE060B8DFC9}">
      <dgm:prSet/>
      <dgm:spPr/>
      <dgm:t>
        <a:bodyPr/>
        <a:lstStyle/>
        <a:p>
          <a:r>
            <a:rPr lang="en-US" dirty="0">
              <a:latin typeface="+mn-lt"/>
              <a:cs typeface="Aharoni" panose="02010803020104030203" pitchFamily="2" charset="-79"/>
            </a:rPr>
            <a:t>Start</a:t>
          </a:r>
        </a:p>
      </dgm:t>
    </dgm:pt>
    <dgm:pt modelId="{DFE84F13-9316-4CE7-B4E6-1DF18790C734}" type="parTrans" cxnId="{F6B1F515-D677-448F-8391-0CABBAA874D1}">
      <dgm:prSet/>
      <dgm:spPr/>
      <dgm:t>
        <a:bodyPr/>
        <a:lstStyle/>
        <a:p>
          <a:endParaRPr lang="en-US"/>
        </a:p>
      </dgm:t>
    </dgm:pt>
    <dgm:pt modelId="{490911EB-DE00-4ABF-8BA3-A9D4A27EAE55}" type="sibTrans" cxnId="{F6B1F515-D677-448F-8391-0CABBAA874D1}">
      <dgm:prSet/>
      <dgm:spPr/>
      <dgm:t>
        <a:bodyPr/>
        <a:lstStyle/>
        <a:p>
          <a:endParaRPr lang="en-US"/>
        </a:p>
      </dgm:t>
    </dgm:pt>
    <dgm:pt modelId="{584091E3-A3A5-46F9-A3FC-11016A26F7E3}">
      <dgm:prSet/>
      <dgm:spPr/>
      <dgm:t>
        <a:bodyPr/>
        <a:lstStyle/>
        <a:p>
          <a:r>
            <a:rPr lang="en-US" b="0" dirty="0">
              <a:latin typeface="+mn-lt"/>
            </a:rPr>
            <a:t>connecting with students!</a:t>
          </a:r>
        </a:p>
      </dgm:t>
    </dgm:pt>
    <dgm:pt modelId="{81264A43-0721-4487-A037-D15F54AD9871}" type="sibTrans" cxnId="{58E2353A-1299-43CC-84F0-1B169DD3F2C7}">
      <dgm:prSet/>
      <dgm:spPr/>
      <dgm:t>
        <a:bodyPr/>
        <a:lstStyle/>
        <a:p>
          <a:endParaRPr lang="en-US"/>
        </a:p>
      </dgm:t>
    </dgm:pt>
    <dgm:pt modelId="{59A2F5F5-FA70-4815-AB95-06674602EB8F}" type="parTrans" cxnId="{58E2353A-1299-43CC-84F0-1B169DD3F2C7}">
      <dgm:prSet/>
      <dgm:spPr/>
      <dgm:t>
        <a:bodyPr/>
        <a:lstStyle/>
        <a:p>
          <a:endParaRPr lang="en-US"/>
        </a:p>
      </dgm:t>
    </dgm:pt>
    <dgm:pt modelId="{553081D6-6074-419B-993B-928D615C2529}" type="pres">
      <dgm:prSet presAssocID="{B6DBBC85-44C6-4390-8360-5F267317E8B7}" presName="Name0" presStyleCnt="0">
        <dgm:presLayoutVars>
          <dgm:dir/>
          <dgm:animLvl val="lvl"/>
          <dgm:resizeHandles val="exact"/>
        </dgm:presLayoutVars>
      </dgm:prSet>
      <dgm:spPr/>
    </dgm:pt>
    <dgm:pt modelId="{4E0EBF92-9A01-49FE-9EE8-98C72493D958}" type="pres">
      <dgm:prSet presAssocID="{8EC81363-A772-4226-B0A2-6CE060B8DFC9}" presName="boxAndChildren" presStyleCnt="0"/>
      <dgm:spPr/>
    </dgm:pt>
    <dgm:pt modelId="{C41A14AF-9B42-4941-A6B0-A0C97DE56EA5}" type="pres">
      <dgm:prSet presAssocID="{8EC81363-A772-4226-B0A2-6CE060B8DFC9}" presName="parentTextBox" presStyleLbl="alignNode1" presStyleIdx="0" presStyleCnt="2"/>
      <dgm:spPr/>
    </dgm:pt>
    <dgm:pt modelId="{7BA156BA-B08A-45DB-A6EC-5D5E87020365}" type="pres">
      <dgm:prSet presAssocID="{8EC81363-A772-4226-B0A2-6CE060B8DFC9}" presName="descendantBox" presStyleLbl="bgAccFollowNode1" presStyleIdx="0" presStyleCnt="2"/>
      <dgm:spPr/>
    </dgm:pt>
    <dgm:pt modelId="{034BD228-EA59-4F9C-A48C-64582D942F06}" type="pres">
      <dgm:prSet presAssocID="{54D08B89-67F4-47D1-B540-F3A4040A7ABF}" presName="sp" presStyleCnt="0"/>
      <dgm:spPr/>
    </dgm:pt>
    <dgm:pt modelId="{E9964784-B9A7-4AD1-BF1F-DC67279EA785}" type="pres">
      <dgm:prSet presAssocID="{69F236CC-18A2-461D-92E6-8C6DFD2CF693}" presName="arrowAndChildren" presStyleCnt="0"/>
      <dgm:spPr/>
    </dgm:pt>
    <dgm:pt modelId="{092A26B4-6566-4CAF-8333-48B942E96FAB}" type="pres">
      <dgm:prSet presAssocID="{69F236CC-18A2-461D-92E6-8C6DFD2CF693}" presName="parentTextArrow" presStyleLbl="node1" presStyleIdx="0" presStyleCnt="0"/>
      <dgm:spPr/>
    </dgm:pt>
    <dgm:pt modelId="{B6C32165-B1D5-41C6-8AE5-ECA6D3BA6630}" type="pres">
      <dgm:prSet presAssocID="{69F236CC-18A2-461D-92E6-8C6DFD2CF693}" presName="arrow" presStyleLbl="alignNode1" presStyleIdx="1" presStyleCnt="2"/>
      <dgm:spPr/>
    </dgm:pt>
    <dgm:pt modelId="{20BA756F-FFAC-4D8A-850E-4885B3C364B2}" type="pres">
      <dgm:prSet presAssocID="{69F236CC-18A2-461D-92E6-8C6DFD2CF693}" presName="descendantArrow" presStyleLbl="bgAccFollowNode1" presStyleIdx="1" presStyleCnt="2"/>
      <dgm:spPr/>
    </dgm:pt>
  </dgm:ptLst>
  <dgm:cxnLst>
    <dgm:cxn modelId="{05B0010D-259A-452F-B380-C0D5835492E2}" srcId="{B6DBBC85-44C6-4390-8360-5F267317E8B7}" destId="{69F236CC-18A2-461D-92E6-8C6DFD2CF693}" srcOrd="0" destOrd="0" parTransId="{8B9784A5-15D9-4286-B2BB-9254471EAF12}" sibTransId="{54D08B89-67F4-47D1-B540-F3A4040A7ABF}"/>
    <dgm:cxn modelId="{8B6FA711-60A9-46F2-8DE1-3E5243582808}" srcId="{69F236CC-18A2-461D-92E6-8C6DFD2CF693}" destId="{A6D162BD-EA60-4215-87B0-E19CAB1EAF2E}" srcOrd="0" destOrd="0" parTransId="{A6B8E6E7-734A-49D4-B4F5-51BC396F07C9}" sibTransId="{754E3B4D-338D-4F6B-AAFD-BAF091756312}"/>
    <dgm:cxn modelId="{F6B1F515-D677-448F-8391-0CABBAA874D1}" srcId="{B6DBBC85-44C6-4390-8360-5F267317E8B7}" destId="{8EC81363-A772-4226-B0A2-6CE060B8DFC9}" srcOrd="1" destOrd="0" parTransId="{DFE84F13-9316-4CE7-B4E6-1DF18790C734}" sibTransId="{490911EB-DE00-4ABF-8BA3-A9D4A27EAE55}"/>
    <dgm:cxn modelId="{9022192F-5298-430C-8B93-DFAC35BA1569}" type="presOf" srcId="{69F236CC-18A2-461D-92E6-8C6DFD2CF693}" destId="{092A26B4-6566-4CAF-8333-48B942E96FAB}" srcOrd="0" destOrd="0" presId="urn:microsoft.com/office/officeart/2016/7/layout/VerticalDownArrowProcess"/>
    <dgm:cxn modelId="{5F73C331-B154-481E-B170-D3238CF40B4F}" type="presOf" srcId="{A6D162BD-EA60-4215-87B0-E19CAB1EAF2E}" destId="{20BA756F-FFAC-4D8A-850E-4885B3C364B2}" srcOrd="0" destOrd="0" presId="urn:microsoft.com/office/officeart/2016/7/layout/VerticalDownArrowProcess"/>
    <dgm:cxn modelId="{58E2353A-1299-43CC-84F0-1B169DD3F2C7}" srcId="{8EC81363-A772-4226-B0A2-6CE060B8DFC9}" destId="{584091E3-A3A5-46F9-A3FC-11016A26F7E3}" srcOrd="0" destOrd="0" parTransId="{59A2F5F5-FA70-4815-AB95-06674602EB8F}" sibTransId="{81264A43-0721-4487-A037-D15F54AD9871}"/>
    <dgm:cxn modelId="{DE4E837F-A21A-41C5-A12F-6ECACFC3FD68}" type="presOf" srcId="{584091E3-A3A5-46F9-A3FC-11016A26F7E3}" destId="{7BA156BA-B08A-45DB-A6EC-5D5E87020365}" srcOrd="0" destOrd="0" presId="urn:microsoft.com/office/officeart/2016/7/layout/VerticalDownArrowProcess"/>
    <dgm:cxn modelId="{58159F90-F46C-4256-9459-1C73425D4E24}" type="presOf" srcId="{8EC81363-A772-4226-B0A2-6CE060B8DFC9}" destId="{C41A14AF-9B42-4941-A6B0-A0C97DE56EA5}" srcOrd="0" destOrd="0" presId="urn:microsoft.com/office/officeart/2016/7/layout/VerticalDownArrowProcess"/>
    <dgm:cxn modelId="{DB592B98-F100-4BB7-BADB-19662ED7A8A9}" type="presOf" srcId="{B6DBBC85-44C6-4390-8360-5F267317E8B7}" destId="{553081D6-6074-419B-993B-928D615C2529}" srcOrd="0" destOrd="0" presId="urn:microsoft.com/office/officeart/2016/7/layout/VerticalDownArrowProcess"/>
    <dgm:cxn modelId="{A4F0279D-C821-447C-95EE-BB8B17021F5B}" type="presOf" srcId="{69F236CC-18A2-461D-92E6-8C6DFD2CF693}" destId="{B6C32165-B1D5-41C6-8AE5-ECA6D3BA6630}" srcOrd="1" destOrd="0" presId="urn:microsoft.com/office/officeart/2016/7/layout/VerticalDownArrowProcess"/>
    <dgm:cxn modelId="{CBEF7DCB-0C8D-4043-B321-E4EF609852CD}" type="presParOf" srcId="{553081D6-6074-419B-993B-928D615C2529}" destId="{4E0EBF92-9A01-49FE-9EE8-98C72493D958}" srcOrd="0" destOrd="0" presId="urn:microsoft.com/office/officeart/2016/7/layout/VerticalDownArrowProcess"/>
    <dgm:cxn modelId="{4DBCEBF2-2F98-4EF1-9FD6-B81D63729B2A}" type="presParOf" srcId="{4E0EBF92-9A01-49FE-9EE8-98C72493D958}" destId="{C41A14AF-9B42-4941-A6B0-A0C97DE56EA5}" srcOrd="0" destOrd="0" presId="urn:microsoft.com/office/officeart/2016/7/layout/VerticalDownArrowProcess"/>
    <dgm:cxn modelId="{8CBEEFBC-909F-477B-AFCE-B6713186CC35}" type="presParOf" srcId="{4E0EBF92-9A01-49FE-9EE8-98C72493D958}" destId="{7BA156BA-B08A-45DB-A6EC-5D5E87020365}" srcOrd="1" destOrd="0" presId="urn:microsoft.com/office/officeart/2016/7/layout/VerticalDownArrowProcess"/>
    <dgm:cxn modelId="{AFB86B04-6AAB-4AE6-A466-0A3DE1EBE139}" type="presParOf" srcId="{553081D6-6074-419B-993B-928D615C2529}" destId="{034BD228-EA59-4F9C-A48C-64582D942F06}" srcOrd="1" destOrd="0" presId="urn:microsoft.com/office/officeart/2016/7/layout/VerticalDownArrowProcess"/>
    <dgm:cxn modelId="{44DE1FA3-E659-47EE-BBEE-7D0E8390CB74}" type="presParOf" srcId="{553081D6-6074-419B-993B-928D615C2529}" destId="{E9964784-B9A7-4AD1-BF1F-DC67279EA785}" srcOrd="2" destOrd="0" presId="urn:microsoft.com/office/officeart/2016/7/layout/VerticalDownArrowProcess"/>
    <dgm:cxn modelId="{D25CD52D-9AA3-43AB-BDC6-BFCD5148D0A9}" type="presParOf" srcId="{E9964784-B9A7-4AD1-BF1F-DC67279EA785}" destId="{092A26B4-6566-4CAF-8333-48B942E96FAB}" srcOrd="0" destOrd="0" presId="urn:microsoft.com/office/officeart/2016/7/layout/VerticalDownArrowProcess"/>
    <dgm:cxn modelId="{B8EE7FEE-CB34-4891-A47D-FACE2A99C072}" type="presParOf" srcId="{E9964784-B9A7-4AD1-BF1F-DC67279EA785}" destId="{B6C32165-B1D5-41C6-8AE5-ECA6D3BA6630}" srcOrd="1" destOrd="0" presId="urn:microsoft.com/office/officeart/2016/7/layout/VerticalDownArrowProcess"/>
    <dgm:cxn modelId="{BCEA9F89-4FFB-4C81-81A6-04207FA6287E}" type="presParOf" srcId="{E9964784-B9A7-4AD1-BF1F-DC67279EA785}" destId="{20BA756F-FFAC-4D8A-850E-4885B3C364B2}"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1F6D5-3202-4D97-882C-E1E53832785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E67FF12-72BF-4C9D-92E7-193FEC6C51D1}">
      <dgm:prSet/>
      <dgm:spPr/>
      <dgm:t>
        <a:bodyPr/>
        <a:lstStyle/>
        <a:p>
          <a:r>
            <a:rPr lang="en-US" b="1" dirty="0"/>
            <a:t>Provide structure: go step-by-step, monitor student work for quality, give feedback throughout the activity </a:t>
          </a:r>
        </a:p>
      </dgm:t>
    </dgm:pt>
    <dgm:pt modelId="{70F16157-E64E-41F5-BA23-9F35DF26703C}" type="parTrans" cxnId="{12287452-B702-4885-901C-6EC7E378BC09}">
      <dgm:prSet/>
      <dgm:spPr/>
      <dgm:t>
        <a:bodyPr/>
        <a:lstStyle/>
        <a:p>
          <a:endParaRPr lang="en-US"/>
        </a:p>
      </dgm:t>
    </dgm:pt>
    <dgm:pt modelId="{EB0AB5D3-458F-4E0E-8987-157A75355D7C}" type="sibTrans" cxnId="{12287452-B702-4885-901C-6EC7E378BC09}">
      <dgm:prSet/>
      <dgm:spPr/>
      <dgm:t>
        <a:bodyPr/>
        <a:lstStyle/>
        <a:p>
          <a:endParaRPr lang="en-US"/>
        </a:p>
      </dgm:t>
    </dgm:pt>
    <dgm:pt modelId="{3C535C50-2D00-4235-987E-5CC410C672AA}">
      <dgm:prSet/>
      <dgm:spPr/>
      <dgm:t>
        <a:bodyPr/>
        <a:lstStyle/>
        <a:p>
          <a:r>
            <a:rPr lang="en-US" b="1" dirty="0"/>
            <a:t>Procedures: annotating, what to do if need help, asking questions </a:t>
          </a:r>
        </a:p>
      </dgm:t>
    </dgm:pt>
    <dgm:pt modelId="{542F28F8-6E4C-4D9C-8C7D-4C66CCCEEBE7}" type="parTrans" cxnId="{5C136F86-8EB7-42E9-B2AD-510A77A4BA81}">
      <dgm:prSet/>
      <dgm:spPr/>
      <dgm:t>
        <a:bodyPr/>
        <a:lstStyle/>
        <a:p>
          <a:endParaRPr lang="en-US"/>
        </a:p>
      </dgm:t>
    </dgm:pt>
    <dgm:pt modelId="{1E3D2DBB-EE2C-401F-A809-6AD8B821295D}" type="sibTrans" cxnId="{5C136F86-8EB7-42E9-B2AD-510A77A4BA81}">
      <dgm:prSet/>
      <dgm:spPr/>
      <dgm:t>
        <a:bodyPr/>
        <a:lstStyle/>
        <a:p>
          <a:endParaRPr lang="en-US"/>
        </a:p>
      </dgm:t>
    </dgm:pt>
    <dgm:pt modelId="{22CB0046-454A-4A7B-8E96-D9391070D270}">
      <dgm:prSet/>
      <dgm:spPr/>
      <dgm:t>
        <a:bodyPr/>
        <a:lstStyle/>
        <a:p>
          <a:r>
            <a:rPr lang="en-US" b="1" dirty="0"/>
            <a:t>Hold students accountable: put them to work, help them start to develop teamwork with peers, require everyone to respond </a:t>
          </a:r>
        </a:p>
      </dgm:t>
    </dgm:pt>
    <dgm:pt modelId="{2606D0E2-6518-4CC7-A72C-CB9DAD369330}" type="parTrans" cxnId="{821FB038-A627-4AF8-9953-88CEF1FF7D47}">
      <dgm:prSet/>
      <dgm:spPr/>
      <dgm:t>
        <a:bodyPr/>
        <a:lstStyle/>
        <a:p>
          <a:endParaRPr lang="en-US"/>
        </a:p>
      </dgm:t>
    </dgm:pt>
    <dgm:pt modelId="{5CE97055-BC58-499B-8CDA-9C9297A3B826}" type="sibTrans" cxnId="{821FB038-A627-4AF8-9953-88CEF1FF7D47}">
      <dgm:prSet/>
      <dgm:spPr/>
      <dgm:t>
        <a:bodyPr/>
        <a:lstStyle/>
        <a:p>
          <a:endParaRPr lang="en-US"/>
        </a:p>
      </dgm:t>
    </dgm:pt>
    <dgm:pt modelId="{EFF12B95-0772-442F-8364-96B0F2C93103}">
      <dgm:prSet/>
      <dgm:spPr/>
      <dgm:t>
        <a:bodyPr/>
        <a:lstStyle/>
        <a:p>
          <a:r>
            <a:rPr lang="en-US" b="1" dirty="0"/>
            <a:t>Monitor students:  Observe characteristics (behavior, relationships, potential issues), provide helpful feedback, build rapport by learning names</a:t>
          </a:r>
        </a:p>
      </dgm:t>
    </dgm:pt>
    <dgm:pt modelId="{634C9DB0-A5FD-4C8A-B2AB-3A2CC49F0A70}" type="parTrans" cxnId="{E24B8860-E94B-473D-A7A9-FE081BC14E0B}">
      <dgm:prSet/>
      <dgm:spPr/>
      <dgm:t>
        <a:bodyPr/>
        <a:lstStyle/>
        <a:p>
          <a:endParaRPr lang="en-US"/>
        </a:p>
      </dgm:t>
    </dgm:pt>
    <dgm:pt modelId="{0C93E2DF-36C2-45EA-9343-2AE6959FBB5A}" type="sibTrans" cxnId="{E24B8860-E94B-473D-A7A9-FE081BC14E0B}">
      <dgm:prSet/>
      <dgm:spPr/>
      <dgm:t>
        <a:bodyPr/>
        <a:lstStyle/>
        <a:p>
          <a:endParaRPr lang="en-US"/>
        </a:p>
      </dgm:t>
    </dgm:pt>
    <dgm:pt modelId="{418BEF94-8940-479D-B87D-59D60A0350C3}">
      <dgm:prSet/>
      <dgm:spPr/>
      <dgm:t>
        <a:bodyPr/>
        <a:lstStyle/>
        <a:p>
          <a:r>
            <a:rPr lang="en-US" b="1" dirty="0"/>
            <a:t>Teach norms of partner work: proper volume, time on task, elements of </a:t>
          </a:r>
          <a:r>
            <a:rPr lang="en-US" b="1"/>
            <a:t>shared responsibility</a:t>
          </a:r>
          <a:endParaRPr lang="en-US" b="1" dirty="0"/>
        </a:p>
      </dgm:t>
    </dgm:pt>
    <dgm:pt modelId="{E52ACA0D-0683-48BC-B77F-7A60DBA3A6B8}" type="parTrans" cxnId="{90DAE7E3-1A6E-4060-A515-EC899E606384}">
      <dgm:prSet/>
      <dgm:spPr/>
      <dgm:t>
        <a:bodyPr/>
        <a:lstStyle/>
        <a:p>
          <a:endParaRPr lang="en-US"/>
        </a:p>
      </dgm:t>
    </dgm:pt>
    <dgm:pt modelId="{BC3916C0-39BF-4CD0-BBB5-2C1CE6A87791}" type="sibTrans" cxnId="{90DAE7E3-1A6E-4060-A515-EC899E606384}">
      <dgm:prSet/>
      <dgm:spPr/>
      <dgm:t>
        <a:bodyPr/>
        <a:lstStyle/>
        <a:p>
          <a:endParaRPr lang="en-US"/>
        </a:p>
      </dgm:t>
    </dgm:pt>
    <dgm:pt modelId="{EB8DD114-BBA2-425F-B572-1605617367FE}" type="pres">
      <dgm:prSet presAssocID="{1E41F6D5-3202-4D97-882C-E1E53832785B}" presName="root" presStyleCnt="0">
        <dgm:presLayoutVars>
          <dgm:dir/>
          <dgm:resizeHandles val="exact"/>
        </dgm:presLayoutVars>
      </dgm:prSet>
      <dgm:spPr/>
    </dgm:pt>
    <dgm:pt modelId="{49616950-E516-4B02-97E6-1A362275BBE1}" type="pres">
      <dgm:prSet presAssocID="{4E67FF12-72BF-4C9D-92E7-193FEC6C51D1}" presName="compNode" presStyleCnt="0"/>
      <dgm:spPr/>
    </dgm:pt>
    <dgm:pt modelId="{E25831B7-853F-44DB-96FB-04B17C1B71CE}" type="pres">
      <dgm:prSet presAssocID="{4E67FF12-72BF-4C9D-92E7-193FEC6C51D1}" presName="bgRect" presStyleLbl="bgShp" presStyleIdx="0" presStyleCnt="5"/>
      <dgm:spPr/>
    </dgm:pt>
    <dgm:pt modelId="{77FCA07B-0483-4DA3-9C90-EDE66EB124EB}" type="pres">
      <dgm:prSet presAssocID="{4E67FF12-72BF-4C9D-92E7-193FEC6C51D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4738592-D7F0-42FF-9244-043AA449FA09}" type="pres">
      <dgm:prSet presAssocID="{4E67FF12-72BF-4C9D-92E7-193FEC6C51D1}" presName="spaceRect" presStyleCnt="0"/>
      <dgm:spPr/>
    </dgm:pt>
    <dgm:pt modelId="{AE36338E-69DC-42E3-B278-4E99932ECAB3}" type="pres">
      <dgm:prSet presAssocID="{4E67FF12-72BF-4C9D-92E7-193FEC6C51D1}" presName="parTx" presStyleLbl="revTx" presStyleIdx="0" presStyleCnt="5">
        <dgm:presLayoutVars>
          <dgm:chMax val="0"/>
          <dgm:chPref val="0"/>
        </dgm:presLayoutVars>
      </dgm:prSet>
      <dgm:spPr/>
    </dgm:pt>
    <dgm:pt modelId="{927F4ED6-F79F-4591-A8F9-56A3215CF01E}" type="pres">
      <dgm:prSet presAssocID="{EB0AB5D3-458F-4E0E-8987-157A75355D7C}" presName="sibTrans" presStyleCnt="0"/>
      <dgm:spPr/>
    </dgm:pt>
    <dgm:pt modelId="{E6429934-FA55-4BD1-97C2-1A75A32C2EE3}" type="pres">
      <dgm:prSet presAssocID="{3C535C50-2D00-4235-987E-5CC410C672AA}" presName="compNode" presStyleCnt="0"/>
      <dgm:spPr/>
    </dgm:pt>
    <dgm:pt modelId="{1E25C12B-4DBF-44A5-896C-9466CB8DC31D}" type="pres">
      <dgm:prSet presAssocID="{3C535C50-2D00-4235-987E-5CC410C672AA}" presName="bgRect" presStyleLbl="bgShp" presStyleIdx="1" presStyleCnt="5"/>
      <dgm:spPr/>
    </dgm:pt>
    <dgm:pt modelId="{922CB41E-F8BD-411A-85F1-421DD4FD9752}" type="pres">
      <dgm:prSet presAssocID="{3C535C50-2D00-4235-987E-5CC410C672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5B22AF2F-920A-49B1-AB60-B4ACAA19D39F}" type="pres">
      <dgm:prSet presAssocID="{3C535C50-2D00-4235-987E-5CC410C672AA}" presName="spaceRect" presStyleCnt="0"/>
      <dgm:spPr/>
    </dgm:pt>
    <dgm:pt modelId="{4797E794-50C7-47AE-9759-D83775C83F95}" type="pres">
      <dgm:prSet presAssocID="{3C535C50-2D00-4235-987E-5CC410C672AA}" presName="parTx" presStyleLbl="revTx" presStyleIdx="1" presStyleCnt="5">
        <dgm:presLayoutVars>
          <dgm:chMax val="0"/>
          <dgm:chPref val="0"/>
        </dgm:presLayoutVars>
      </dgm:prSet>
      <dgm:spPr/>
    </dgm:pt>
    <dgm:pt modelId="{3DE96F55-D942-4840-9812-6CABF38F5741}" type="pres">
      <dgm:prSet presAssocID="{1E3D2DBB-EE2C-401F-A809-6AD8B821295D}" presName="sibTrans" presStyleCnt="0"/>
      <dgm:spPr/>
    </dgm:pt>
    <dgm:pt modelId="{872362CB-FEB6-45C9-A869-592FC421FAB9}" type="pres">
      <dgm:prSet presAssocID="{22CB0046-454A-4A7B-8E96-D9391070D270}" presName="compNode" presStyleCnt="0"/>
      <dgm:spPr/>
    </dgm:pt>
    <dgm:pt modelId="{7E8F1E81-C247-4FB7-9F0F-A29FEA365DB2}" type="pres">
      <dgm:prSet presAssocID="{22CB0046-454A-4A7B-8E96-D9391070D270}" presName="bgRect" presStyleLbl="bgShp" presStyleIdx="2" presStyleCnt="5"/>
      <dgm:spPr/>
    </dgm:pt>
    <dgm:pt modelId="{02CDBB5A-C349-4C64-AA31-F683883F7E30}" type="pres">
      <dgm:prSet presAssocID="{22CB0046-454A-4A7B-8E96-D9391070D27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6BAA9751-E1D0-4CA7-B235-9818608EE9AB}" type="pres">
      <dgm:prSet presAssocID="{22CB0046-454A-4A7B-8E96-D9391070D270}" presName="spaceRect" presStyleCnt="0"/>
      <dgm:spPr/>
    </dgm:pt>
    <dgm:pt modelId="{1EE57D13-8D51-44F3-B505-FEF686C4E1BA}" type="pres">
      <dgm:prSet presAssocID="{22CB0046-454A-4A7B-8E96-D9391070D270}" presName="parTx" presStyleLbl="revTx" presStyleIdx="2" presStyleCnt="5">
        <dgm:presLayoutVars>
          <dgm:chMax val="0"/>
          <dgm:chPref val="0"/>
        </dgm:presLayoutVars>
      </dgm:prSet>
      <dgm:spPr/>
    </dgm:pt>
    <dgm:pt modelId="{91F95963-EA1B-45D5-8957-21941D9A61AC}" type="pres">
      <dgm:prSet presAssocID="{5CE97055-BC58-499B-8CDA-9C9297A3B826}" presName="sibTrans" presStyleCnt="0"/>
      <dgm:spPr/>
    </dgm:pt>
    <dgm:pt modelId="{CFCC17BE-6CA7-4445-B9F9-0F30718BAC9D}" type="pres">
      <dgm:prSet presAssocID="{EFF12B95-0772-442F-8364-96B0F2C93103}" presName="compNode" presStyleCnt="0"/>
      <dgm:spPr/>
    </dgm:pt>
    <dgm:pt modelId="{75AA19BF-192E-4741-8D2C-04310DDA244F}" type="pres">
      <dgm:prSet presAssocID="{EFF12B95-0772-442F-8364-96B0F2C93103}" presName="bgRect" presStyleLbl="bgShp" presStyleIdx="3" presStyleCnt="5"/>
      <dgm:spPr/>
    </dgm:pt>
    <dgm:pt modelId="{706A8A20-1EDB-47F4-9010-3601FA196849}" type="pres">
      <dgm:prSet presAssocID="{EFF12B95-0772-442F-8364-96B0F2C9310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3268A86E-3FD0-4332-91A2-6696E869B3C3}" type="pres">
      <dgm:prSet presAssocID="{EFF12B95-0772-442F-8364-96B0F2C93103}" presName="spaceRect" presStyleCnt="0"/>
      <dgm:spPr/>
    </dgm:pt>
    <dgm:pt modelId="{7AE9960E-ACFE-4CA7-ABB9-251F8E82B90E}" type="pres">
      <dgm:prSet presAssocID="{EFF12B95-0772-442F-8364-96B0F2C93103}" presName="parTx" presStyleLbl="revTx" presStyleIdx="3" presStyleCnt="5">
        <dgm:presLayoutVars>
          <dgm:chMax val="0"/>
          <dgm:chPref val="0"/>
        </dgm:presLayoutVars>
      </dgm:prSet>
      <dgm:spPr/>
    </dgm:pt>
    <dgm:pt modelId="{D805FACF-FC44-4B84-A3ED-B393322A8489}" type="pres">
      <dgm:prSet presAssocID="{0C93E2DF-36C2-45EA-9343-2AE6959FBB5A}" presName="sibTrans" presStyleCnt="0"/>
      <dgm:spPr/>
    </dgm:pt>
    <dgm:pt modelId="{AB0DED5D-CF45-40EF-AE90-B93D3FB859B0}" type="pres">
      <dgm:prSet presAssocID="{418BEF94-8940-479D-B87D-59D60A0350C3}" presName="compNode" presStyleCnt="0"/>
      <dgm:spPr/>
    </dgm:pt>
    <dgm:pt modelId="{FFEF37EC-FD1C-4CBB-A674-C5634D5AE77D}" type="pres">
      <dgm:prSet presAssocID="{418BEF94-8940-479D-B87D-59D60A0350C3}" presName="bgRect" presStyleLbl="bgShp" presStyleIdx="4" presStyleCnt="5"/>
      <dgm:spPr/>
    </dgm:pt>
    <dgm:pt modelId="{A1CDF2D3-D5C9-4E9D-865A-EC020FE4F359}" type="pres">
      <dgm:prSet presAssocID="{418BEF94-8940-479D-B87D-59D60A0350C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C08267D6-C858-4B67-BF63-FC32DAD02B22}" type="pres">
      <dgm:prSet presAssocID="{418BEF94-8940-479D-B87D-59D60A0350C3}" presName="spaceRect" presStyleCnt="0"/>
      <dgm:spPr/>
    </dgm:pt>
    <dgm:pt modelId="{DA3D97ED-D16F-4C3C-AC13-C02C40B344F7}" type="pres">
      <dgm:prSet presAssocID="{418BEF94-8940-479D-B87D-59D60A0350C3}" presName="parTx" presStyleLbl="revTx" presStyleIdx="4" presStyleCnt="5">
        <dgm:presLayoutVars>
          <dgm:chMax val="0"/>
          <dgm:chPref val="0"/>
        </dgm:presLayoutVars>
      </dgm:prSet>
      <dgm:spPr/>
    </dgm:pt>
  </dgm:ptLst>
  <dgm:cxnLst>
    <dgm:cxn modelId="{821FB038-A627-4AF8-9953-88CEF1FF7D47}" srcId="{1E41F6D5-3202-4D97-882C-E1E53832785B}" destId="{22CB0046-454A-4A7B-8E96-D9391070D270}" srcOrd="2" destOrd="0" parTransId="{2606D0E2-6518-4CC7-A72C-CB9DAD369330}" sibTransId="{5CE97055-BC58-499B-8CDA-9C9297A3B826}"/>
    <dgm:cxn modelId="{E24B8860-E94B-473D-A7A9-FE081BC14E0B}" srcId="{1E41F6D5-3202-4D97-882C-E1E53832785B}" destId="{EFF12B95-0772-442F-8364-96B0F2C93103}" srcOrd="3" destOrd="0" parTransId="{634C9DB0-A5FD-4C8A-B2AB-3A2CC49F0A70}" sibTransId="{0C93E2DF-36C2-45EA-9343-2AE6959FBB5A}"/>
    <dgm:cxn modelId="{199E8A4A-4BB8-4083-A267-6767A6FA40A8}" type="presOf" srcId="{3C535C50-2D00-4235-987E-5CC410C672AA}" destId="{4797E794-50C7-47AE-9759-D83775C83F95}" srcOrd="0" destOrd="0" presId="urn:microsoft.com/office/officeart/2018/2/layout/IconVerticalSolidList"/>
    <dgm:cxn modelId="{12287452-B702-4885-901C-6EC7E378BC09}" srcId="{1E41F6D5-3202-4D97-882C-E1E53832785B}" destId="{4E67FF12-72BF-4C9D-92E7-193FEC6C51D1}" srcOrd="0" destOrd="0" parTransId="{70F16157-E64E-41F5-BA23-9F35DF26703C}" sibTransId="{EB0AB5D3-458F-4E0E-8987-157A75355D7C}"/>
    <dgm:cxn modelId="{5C136F86-8EB7-42E9-B2AD-510A77A4BA81}" srcId="{1E41F6D5-3202-4D97-882C-E1E53832785B}" destId="{3C535C50-2D00-4235-987E-5CC410C672AA}" srcOrd="1" destOrd="0" parTransId="{542F28F8-6E4C-4D9C-8C7D-4C66CCCEEBE7}" sibTransId="{1E3D2DBB-EE2C-401F-A809-6AD8B821295D}"/>
    <dgm:cxn modelId="{AEC08F89-4774-47C5-A2A7-D6F9E8CF4F1F}" type="presOf" srcId="{22CB0046-454A-4A7B-8E96-D9391070D270}" destId="{1EE57D13-8D51-44F3-B505-FEF686C4E1BA}" srcOrd="0" destOrd="0" presId="urn:microsoft.com/office/officeart/2018/2/layout/IconVerticalSolidList"/>
    <dgm:cxn modelId="{DD5D62A3-C306-4D47-AFDD-CDE7E3BEBFC3}" type="presOf" srcId="{1E41F6D5-3202-4D97-882C-E1E53832785B}" destId="{EB8DD114-BBA2-425F-B572-1605617367FE}" srcOrd="0" destOrd="0" presId="urn:microsoft.com/office/officeart/2018/2/layout/IconVerticalSolidList"/>
    <dgm:cxn modelId="{D6374ADE-887D-49E6-BA30-A1AB2F9615F9}" type="presOf" srcId="{4E67FF12-72BF-4C9D-92E7-193FEC6C51D1}" destId="{AE36338E-69DC-42E3-B278-4E99932ECAB3}" srcOrd="0" destOrd="0" presId="urn:microsoft.com/office/officeart/2018/2/layout/IconVerticalSolidList"/>
    <dgm:cxn modelId="{90DAE7E3-1A6E-4060-A515-EC899E606384}" srcId="{1E41F6D5-3202-4D97-882C-E1E53832785B}" destId="{418BEF94-8940-479D-B87D-59D60A0350C3}" srcOrd="4" destOrd="0" parTransId="{E52ACA0D-0683-48BC-B77F-7A60DBA3A6B8}" sibTransId="{BC3916C0-39BF-4CD0-BBB5-2C1CE6A87791}"/>
    <dgm:cxn modelId="{7F00E0F2-512D-48C5-B789-08F3BB3EF9FF}" type="presOf" srcId="{418BEF94-8940-479D-B87D-59D60A0350C3}" destId="{DA3D97ED-D16F-4C3C-AC13-C02C40B344F7}" srcOrd="0" destOrd="0" presId="urn:microsoft.com/office/officeart/2018/2/layout/IconVerticalSolidList"/>
    <dgm:cxn modelId="{FD0AB0FD-61E8-40FF-81BB-11F7C27F3900}" type="presOf" srcId="{EFF12B95-0772-442F-8364-96B0F2C93103}" destId="{7AE9960E-ACFE-4CA7-ABB9-251F8E82B90E}" srcOrd="0" destOrd="0" presId="urn:microsoft.com/office/officeart/2018/2/layout/IconVerticalSolidList"/>
    <dgm:cxn modelId="{6EFC0A3D-F01C-4EAB-86DA-ED1EC1C575B0}" type="presParOf" srcId="{EB8DD114-BBA2-425F-B572-1605617367FE}" destId="{49616950-E516-4B02-97E6-1A362275BBE1}" srcOrd="0" destOrd="0" presId="urn:microsoft.com/office/officeart/2018/2/layout/IconVerticalSolidList"/>
    <dgm:cxn modelId="{176920DD-16FA-4A19-BAB5-2809B02DD207}" type="presParOf" srcId="{49616950-E516-4B02-97E6-1A362275BBE1}" destId="{E25831B7-853F-44DB-96FB-04B17C1B71CE}" srcOrd="0" destOrd="0" presId="urn:microsoft.com/office/officeart/2018/2/layout/IconVerticalSolidList"/>
    <dgm:cxn modelId="{1C0ED80D-9BC8-4EE6-8A00-C752ECF0433C}" type="presParOf" srcId="{49616950-E516-4B02-97E6-1A362275BBE1}" destId="{77FCA07B-0483-4DA3-9C90-EDE66EB124EB}" srcOrd="1" destOrd="0" presId="urn:microsoft.com/office/officeart/2018/2/layout/IconVerticalSolidList"/>
    <dgm:cxn modelId="{54C62726-A77C-4176-829E-45899CCB8B21}" type="presParOf" srcId="{49616950-E516-4B02-97E6-1A362275BBE1}" destId="{A4738592-D7F0-42FF-9244-043AA449FA09}" srcOrd="2" destOrd="0" presId="urn:microsoft.com/office/officeart/2018/2/layout/IconVerticalSolidList"/>
    <dgm:cxn modelId="{B4AB4D0A-EA90-4714-85CC-23FFF1CA6540}" type="presParOf" srcId="{49616950-E516-4B02-97E6-1A362275BBE1}" destId="{AE36338E-69DC-42E3-B278-4E99932ECAB3}" srcOrd="3" destOrd="0" presId="urn:microsoft.com/office/officeart/2018/2/layout/IconVerticalSolidList"/>
    <dgm:cxn modelId="{82B64790-6B99-43E4-BFD1-F116D1EA553E}" type="presParOf" srcId="{EB8DD114-BBA2-425F-B572-1605617367FE}" destId="{927F4ED6-F79F-4591-A8F9-56A3215CF01E}" srcOrd="1" destOrd="0" presId="urn:microsoft.com/office/officeart/2018/2/layout/IconVerticalSolidList"/>
    <dgm:cxn modelId="{F861C972-94E8-4800-AD68-CC66BA1CDA43}" type="presParOf" srcId="{EB8DD114-BBA2-425F-B572-1605617367FE}" destId="{E6429934-FA55-4BD1-97C2-1A75A32C2EE3}" srcOrd="2" destOrd="0" presId="urn:microsoft.com/office/officeart/2018/2/layout/IconVerticalSolidList"/>
    <dgm:cxn modelId="{94DF38EE-1181-4076-B6FA-EA6572024B36}" type="presParOf" srcId="{E6429934-FA55-4BD1-97C2-1A75A32C2EE3}" destId="{1E25C12B-4DBF-44A5-896C-9466CB8DC31D}" srcOrd="0" destOrd="0" presId="urn:microsoft.com/office/officeart/2018/2/layout/IconVerticalSolidList"/>
    <dgm:cxn modelId="{52CD9B24-3E3F-46D5-AEFF-C9183A88059C}" type="presParOf" srcId="{E6429934-FA55-4BD1-97C2-1A75A32C2EE3}" destId="{922CB41E-F8BD-411A-85F1-421DD4FD9752}" srcOrd="1" destOrd="0" presId="urn:microsoft.com/office/officeart/2018/2/layout/IconVerticalSolidList"/>
    <dgm:cxn modelId="{E12EA26D-FB9A-419D-A883-3DC17127ECAD}" type="presParOf" srcId="{E6429934-FA55-4BD1-97C2-1A75A32C2EE3}" destId="{5B22AF2F-920A-49B1-AB60-B4ACAA19D39F}" srcOrd="2" destOrd="0" presId="urn:microsoft.com/office/officeart/2018/2/layout/IconVerticalSolidList"/>
    <dgm:cxn modelId="{112A102C-20FD-4E5C-BDB4-256E40FEFB22}" type="presParOf" srcId="{E6429934-FA55-4BD1-97C2-1A75A32C2EE3}" destId="{4797E794-50C7-47AE-9759-D83775C83F95}" srcOrd="3" destOrd="0" presId="urn:microsoft.com/office/officeart/2018/2/layout/IconVerticalSolidList"/>
    <dgm:cxn modelId="{AE5CDF7A-4081-4149-8DDB-F114B3CCF880}" type="presParOf" srcId="{EB8DD114-BBA2-425F-B572-1605617367FE}" destId="{3DE96F55-D942-4840-9812-6CABF38F5741}" srcOrd="3" destOrd="0" presId="urn:microsoft.com/office/officeart/2018/2/layout/IconVerticalSolidList"/>
    <dgm:cxn modelId="{284FC5CD-45DA-47CF-A282-20D1BE4040A8}" type="presParOf" srcId="{EB8DD114-BBA2-425F-B572-1605617367FE}" destId="{872362CB-FEB6-45C9-A869-592FC421FAB9}" srcOrd="4" destOrd="0" presId="urn:microsoft.com/office/officeart/2018/2/layout/IconVerticalSolidList"/>
    <dgm:cxn modelId="{B8734DF6-E752-4F35-A3BD-4BCCD3CF2CC0}" type="presParOf" srcId="{872362CB-FEB6-45C9-A869-592FC421FAB9}" destId="{7E8F1E81-C247-4FB7-9F0F-A29FEA365DB2}" srcOrd="0" destOrd="0" presId="urn:microsoft.com/office/officeart/2018/2/layout/IconVerticalSolidList"/>
    <dgm:cxn modelId="{BB8F5380-F784-47A7-918B-58C37A44DC22}" type="presParOf" srcId="{872362CB-FEB6-45C9-A869-592FC421FAB9}" destId="{02CDBB5A-C349-4C64-AA31-F683883F7E30}" srcOrd="1" destOrd="0" presId="urn:microsoft.com/office/officeart/2018/2/layout/IconVerticalSolidList"/>
    <dgm:cxn modelId="{9B4F3CD8-C1E0-446E-B515-F720F0835115}" type="presParOf" srcId="{872362CB-FEB6-45C9-A869-592FC421FAB9}" destId="{6BAA9751-E1D0-4CA7-B235-9818608EE9AB}" srcOrd="2" destOrd="0" presId="urn:microsoft.com/office/officeart/2018/2/layout/IconVerticalSolidList"/>
    <dgm:cxn modelId="{9BEB8F75-A9B7-4A34-8D11-CDA26F1DE834}" type="presParOf" srcId="{872362CB-FEB6-45C9-A869-592FC421FAB9}" destId="{1EE57D13-8D51-44F3-B505-FEF686C4E1BA}" srcOrd="3" destOrd="0" presId="urn:microsoft.com/office/officeart/2018/2/layout/IconVerticalSolidList"/>
    <dgm:cxn modelId="{048CD02E-C8AA-4B9C-AE67-FA537F66664B}" type="presParOf" srcId="{EB8DD114-BBA2-425F-B572-1605617367FE}" destId="{91F95963-EA1B-45D5-8957-21941D9A61AC}" srcOrd="5" destOrd="0" presId="urn:microsoft.com/office/officeart/2018/2/layout/IconVerticalSolidList"/>
    <dgm:cxn modelId="{A6FC5B48-9890-41E9-8844-8E6F27C569C8}" type="presParOf" srcId="{EB8DD114-BBA2-425F-B572-1605617367FE}" destId="{CFCC17BE-6CA7-4445-B9F9-0F30718BAC9D}" srcOrd="6" destOrd="0" presId="urn:microsoft.com/office/officeart/2018/2/layout/IconVerticalSolidList"/>
    <dgm:cxn modelId="{DF7467FB-0FBC-49E7-B607-D4CF26C7968D}" type="presParOf" srcId="{CFCC17BE-6CA7-4445-B9F9-0F30718BAC9D}" destId="{75AA19BF-192E-4741-8D2C-04310DDA244F}" srcOrd="0" destOrd="0" presId="urn:microsoft.com/office/officeart/2018/2/layout/IconVerticalSolidList"/>
    <dgm:cxn modelId="{C91E0765-CB82-4E54-AA4E-1744ED378C0F}" type="presParOf" srcId="{CFCC17BE-6CA7-4445-B9F9-0F30718BAC9D}" destId="{706A8A20-1EDB-47F4-9010-3601FA196849}" srcOrd="1" destOrd="0" presId="urn:microsoft.com/office/officeart/2018/2/layout/IconVerticalSolidList"/>
    <dgm:cxn modelId="{E5385E19-C147-42B2-A4BA-31AAF13C8A64}" type="presParOf" srcId="{CFCC17BE-6CA7-4445-B9F9-0F30718BAC9D}" destId="{3268A86E-3FD0-4332-91A2-6696E869B3C3}" srcOrd="2" destOrd="0" presId="urn:microsoft.com/office/officeart/2018/2/layout/IconVerticalSolidList"/>
    <dgm:cxn modelId="{E02E56FA-EF19-4532-AA14-6D194137172A}" type="presParOf" srcId="{CFCC17BE-6CA7-4445-B9F9-0F30718BAC9D}" destId="{7AE9960E-ACFE-4CA7-ABB9-251F8E82B90E}" srcOrd="3" destOrd="0" presId="urn:microsoft.com/office/officeart/2018/2/layout/IconVerticalSolidList"/>
    <dgm:cxn modelId="{5CA7FF97-8CE6-4D5E-9CAB-50283F8D91F6}" type="presParOf" srcId="{EB8DD114-BBA2-425F-B572-1605617367FE}" destId="{D805FACF-FC44-4B84-A3ED-B393322A8489}" srcOrd="7" destOrd="0" presId="urn:microsoft.com/office/officeart/2018/2/layout/IconVerticalSolidList"/>
    <dgm:cxn modelId="{D7CEAC51-1E97-410F-8463-3BAE459B07DD}" type="presParOf" srcId="{EB8DD114-BBA2-425F-B572-1605617367FE}" destId="{AB0DED5D-CF45-40EF-AE90-B93D3FB859B0}" srcOrd="8" destOrd="0" presId="urn:microsoft.com/office/officeart/2018/2/layout/IconVerticalSolidList"/>
    <dgm:cxn modelId="{91C8D846-DE5B-45DC-AD76-445E4E95F56F}" type="presParOf" srcId="{AB0DED5D-CF45-40EF-AE90-B93D3FB859B0}" destId="{FFEF37EC-FD1C-4CBB-A674-C5634D5AE77D}" srcOrd="0" destOrd="0" presId="urn:microsoft.com/office/officeart/2018/2/layout/IconVerticalSolidList"/>
    <dgm:cxn modelId="{136A4F9E-68E6-4C11-97EF-E21F9E1BC6D4}" type="presParOf" srcId="{AB0DED5D-CF45-40EF-AE90-B93D3FB859B0}" destId="{A1CDF2D3-D5C9-4E9D-865A-EC020FE4F359}" srcOrd="1" destOrd="0" presId="urn:microsoft.com/office/officeart/2018/2/layout/IconVerticalSolidList"/>
    <dgm:cxn modelId="{9437D0B8-0326-45EF-A4A8-E6A0687A04AE}" type="presParOf" srcId="{AB0DED5D-CF45-40EF-AE90-B93D3FB859B0}" destId="{C08267D6-C858-4B67-BF63-FC32DAD02B22}" srcOrd="2" destOrd="0" presId="urn:microsoft.com/office/officeart/2018/2/layout/IconVerticalSolidList"/>
    <dgm:cxn modelId="{55644462-909C-48E8-A16B-F8AE3D1F722D}" type="presParOf" srcId="{AB0DED5D-CF45-40EF-AE90-B93D3FB859B0}" destId="{DA3D97ED-D16F-4C3C-AC13-C02C40B344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B569BD-01A2-4194-93BC-5E9A7F0047A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A87502D-7758-437D-ABC5-17F7088A387C}">
      <dgm:prSet/>
      <dgm:spPr/>
      <dgm:t>
        <a:bodyPr/>
        <a:lstStyle/>
        <a:p>
          <a:r>
            <a:rPr lang="en-US" b="1" dirty="0"/>
            <a:t>Teach new content that may be a bit challenging:</a:t>
          </a:r>
        </a:p>
        <a:p>
          <a:r>
            <a:rPr lang="en-US" b="1" dirty="0"/>
            <a:t>Growth Mindset</a:t>
          </a:r>
        </a:p>
      </dgm:t>
    </dgm:pt>
    <dgm:pt modelId="{48D8FED3-D163-460A-834D-021FDD23DCD4}" type="parTrans" cxnId="{B5F64864-1026-45D1-9704-FA35688AAC3E}">
      <dgm:prSet/>
      <dgm:spPr/>
      <dgm:t>
        <a:bodyPr/>
        <a:lstStyle/>
        <a:p>
          <a:endParaRPr lang="en-US"/>
        </a:p>
      </dgm:t>
    </dgm:pt>
    <dgm:pt modelId="{CCA2F4BE-8802-4452-89DB-BC7CAB239F4E}" type="sibTrans" cxnId="{B5F64864-1026-45D1-9704-FA35688AAC3E}">
      <dgm:prSet/>
      <dgm:spPr/>
      <dgm:t>
        <a:bodyPr/>
        <a:lstStyle/>
        <a:p>
          <a:endParaRPr lang="en-US"/>
        </a:p>
      </dgm:t>
    </dgm:pt>
    <dgm:pt modelId="{65752044-93D4-4C8C-9819-6FAD2BA74CEA}">
      <dgm:prSet/>
      <dgm:spPr/>
      <dgm:t>
        <a:bodyPr/>
        <a:lstStyle/>
        <a:p>
          <a:r>
            <a:rPr lang="en-US" b="1" dirty="0"/>
            <a:t>Make content relevant and personal: </a:t>
          </a:r>
        </a:p>
        <a:p>
          <a:r>
            <a:rPr lang="en-US" b="1" dirty="0"/>
            <a:t>Video of teens making a difference with curricular connection</a:t>
          </a:r>
        </a:p>
      </dgm:t>
    </dgm:pt>
    <dgm:pt modelId="{A3445DBC-4D77-4438-92EC-93F308248DFA}" type="parTrans" cxnId="{4F016E59-87D0-48A3-8499-568B295483C7}">
      <dgm:prSet/>
      <dgm:spPr/>
      <dgm:t>
        <a:bodyPr/>
        <a:lstStyle/>
        <a:p>
          <a:endParaRPr lang="en-US"/>
        </a:p>
      </dgm:t>
    </dgm:pt>
    <dgm:pt modelId="{3ACA58ED-91EF-41BA-A7A5-69440C536A14}" type="sibTrans" cxnId="{4F016E59-87D0-48A3-8499-568B295483C7}">
      <dgm:prSet/>
      <dgm:spPr/>
      <dgm:t>
        <a:bodyPr/>
        <a:lstStyle/>
        <a:p>
          <a:endParaRPr lang="en-US"/>
        </a:p>
      </dgm:t>
    </dgm:pt>
    <dgm:pt modelId="{1A59B08E-419B-4BFC-ABC6-0D255B3C08A6}">
      <dgm:prSet/>
      <dgm:spPr/>
      <dgm:t>
        <a:bodyPr/>
        <a:lstStyle/>
        <a:p>
          <a:r>
            <a:rPr lang="en-US" b="1" dirty="0"/>
            <a:t>Build rapport:</a:t>
          </a:r>
        </a:p>
        <a:p>
          <a:r>
            <a:rPr lang="en-US" b="1" dirty="0"/>
            <a:t>Continue building cooperation and teamwork with partner work</a:t>
          </a:r>
        </a:p>
      </dgm:t>
    </dgm:pt>
    <dgm:pt modelId="{69600C69-C810-4B12-B905-64589BDC9369}" type="parTrans" cxnId="{98BFE79D-19E7-4352-9226-98209B4F3EB3}">
      <dgm:prSet/>
      <dgm:spPr/>
      <dgm:t>
        <a:bodyPr/>
        <a:lstStyle/>
        <a:p>
          <a:endParaRPr lang="en-US"/>
        </a:p>
      </dgm:t>
    </dgm:pt>
    <dgm:pt modelId="{F4917AB9-D2D8-44B1-BA32-A8D7E213B40D}" type="sibTrans" cxnId="{98BFE79D-19E7-4352-9226-98209B4F3EB3}">
      <dgm:prSet/>
      <dgm:spPr/>
      <dgm:t>
        <a:bodyPr/>
        <a:lstStyle/>
        <a:p>
          <a:endParaRPr lang="en-US"/>
        </a:p>
      </dgm:t>
    </dgm:pt>
    <dgm:pt modelId="{4F9159B4-7777-4AA1-8D79-75F89741DF0D}" type="pres">
      <dgm:prSet presAssocID="{30B569BD-01A2-4194-93BC-5E9A7F0047AB}" presName="root" presStyleCnt="0">
        <dgm:presLayoutVars>
          <dgm:dir/>
          <dgm:resizeHandles val="exact"/>
        </dgm:presLayoutVars>
      </dgm:prSet>
      <dgm:spPr/>
    </dgm:pt>
    <dgm:pt modelId="{35A92C87-FAFC-47F4-8C97-24431D42AB46}" type="pres">
      <dgm:prSet presAssocID="{9A87502D-7758-437D-ABC5-17F7088A387C}" presName="compNode" presStyleCnt="0"/>
      <dgm:spPr/>
    </dgm:pt>
    <dgm:pt modelId="{F3FB9122-3D1D-4757-B59A-800FC7FF89F4}" type="pres">
      <dgm:prSet presAssocID="{9A87502D-7758-437D-ABC5-17F7088A387C}" presName="bgRect" presStyleLbl="bgShp" presStyleIdx="0" presStyleCnt="3"/>
      <dgm:spPr/>
    </dgm:pt>
    <dgm:pt modelId="{F1FBB315-0099-4BF1-A5C4-309302A13436}" type="pres">
      <dgm:prSet presAssocID="{9A87502D-7758-437D-ABC5-17F7088A38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DDB47395-F732-45E7-9921-BE1115A468CF}" type="pres">
      <dgm:prSet presAssocID="{9A87502D-7758-437D-ABC5-17F7088A387C}" presName="spaceRect" presStyleCnt="0"/>
      <dgm:spPr/>
    </dgm:pt>
    <dgm:pt modelId="{105F72BF-6CE9-4CC3-B232-5013B2556EE3}" type="pres">
      <dgm:prSet presAssocID="{9A87502D-7758-437D-ABC5-17F7088A387C}" presName="parTx" presStyleLbl="revTx" presStyleIdx="0" presStyleCnt="3">
        <dgm:presLayoutVars>
          <dgm:chMax val="0"/>
          <dgm:chPref val="0"/>
        </dgm:presLayoutVars>
      </dgm:prSet>
      <dgm:spPr/>
    </dgm:pt>
    <dgm:pt modelId="{4B53214E-8C69-43CA-8F8D-17721827C1C5}" type="pres">
      <dgm:prSet presAssocID="{CCA2F4BE-8802-4452-89DB-BC7CAB239F4E}" presName="sibTrans" presStyleCnt="0"/>
      <dgm:spPr/>
    </dgm:pt>
    <dgm:pt modelId="{3D7032A3-4537-4BCA-98C1-8DDAEDF2EFB6}" type="pres">
      <dgm:prSet presAssocID="{65752044-93D4-4C8C-9819-6FAD2BA74CEA}" presName="compNode" presStyleCnt="0"/>
      <dgm:spPr/>
    </dgm:pt>
    <dgm:pt modelId="{0106DCCE-C1CF-4045-AE3C-0E4AF8E5730D}" type="pres">
      <dgm:prSet presAssocID="{65752044-93D4-4C8C-9819-6FAD2BA74CEA}" presName="bgRect" presStyleLbl="bgShp" presStyleIdx="1" presStyleCnt="3"/>
      <dgm:spPr/>
    </dgm:pt>
    <dgm:pt modelId="{522F6885-57E2-4E0A-903A-D0AA9BA87CC3}" type="pres">
      <dgm:prSet presAssocID="{65752044-93D4-4C8C-9819-6FAD2BA74C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151352C-A2C0-4211-8CD5-AF3A71668C39}" type="pres">
      <dgm:prSet presAssocID="{65752044-93D4-4C8C-9819-6FAD2BA74CEA}" presName="spaceRect" presStyleCnt="0"/>
      <dgm:spPr/>
    </dgm:pt>
    <dgm:pt modelId="{D508B57B-705D-4A27-B48B-B729A804290D}" type="pres">
      <dgm:prSet presAssocID="{65752044-93D4-4C8C-9819-6FAD2BA74CEA}" presName="parTx" presStyleLbl="revTx" presStyleIdx="1" presStyleCnt="3">
        <dgm:presLayoutVars>
          <dgm:chMax val="0"/>
          <dgm:chPref val="0"/>
        </dgm:presLayoutVars>
      </dgm:prSet>
      <dgm:spPr/>
    </dgm:pt>
    <dgm:pt modelId="{96512937-A9DF-4438-B1B8-76499E44428D}" type="pres">
      <dgm:prSet presAssocID="{3ACA58ED-91EF-41BA-A7A5-69440C536A14}" presName="sibTrans" presStyleCnt="0"/>
      <dgm:spPr/>
    </dgm:pt>
    <dgm:pt modelId="{55FE4DCD-157E-4CB3-82E9-C86E9E168BDC}" type="pres">
      <dgm:prSet presAssocID="{1A59B08E-419B-4BFC-ABC6-0D255B3C08A6}" presName="compNode" presStyleCnt="0"/>
      <dgm:spPr/>
    </dgm:pt>
    <dgm:pt modelId="{C2AF4FED-9600-43E8-94AC-D4C672C58268}" type="pres">
      <dgm:prSet presAssocID="{1A59B08E-419B-4BFC-ABC6-0D255B3C08A6}" presName="bgRect" presStyleLbl="bgShp" presStyleIdx="2" presStyleCnt="3"/>
      <dgm:spPr/>
    </dgm:pt>
    <dgm:pt modelId="{B9D38B18-B32F-48DF-BC77-55A3EC60B77B}" type="pres">
      <dgm:prSet presAssocID="{1A59B08E-419B-4BFC-ABC6-0D255B3C08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0388E571-E4C0-4F57-B7B9-90D5D7CBF72F}" type="pres">
      <dgm:prSet presAssocID="{1A59B08E-419B-4BFC-ABC6-0D255B3C08A6}" presName="spaceRect" presStyleCnt="0"/>
      <dgm:spPr/>
    </dgm:pt>
    <dgm:pt modelId="{5F94CD36-4215-4C17-928F-EB56932ADEBE}" type="pres">
      <dgm:prSet presAssocID="{1A59B08E-419B-4BFC-ABC6-0D255B3C08A6}" presName="parTx" presStyleLbl="revTx" presStyleIdx="2" presStyleCnt="3">
        <dgm:presLayoutVars>
          <dgm:chMax val="0"/>
          <dgm:chPref val="0"/>
        </dgm:presLayoutVars>
      </dgm:prSet>
      <dgm:spPr/>
    </dgm:pt>
  </dgm:ptLst>
  <dgm:cxnLst>
    <dgm:cxn modelId="{E4FAF42E-5113-462B-BAC8-4272E7A42433}" type="presOf" srcId="{65752044-93D4-4C8C-9819-6FAD2BA74CEA}" destId="{D508B57B-705D-4A27-B48B-B729A804290D}" srcOrd="0" destOrd="0" presId="urn:microsoft.com/office/officeart/2018/2/layout/IconVerticalSolidList"/>
    <dgm:cxn modelId="{B5F64864-1026-45D1-9704-FA35688AAC3E}" srcId="{30B569BD-01A2-4194-93BC-5E9A7F0047AB}" destId="{9A87502D-7758-437D-ABC5-17F7088A387C}" srcOrd="0" destOrd="0" parTransId="{48D8FED3-D163-460A-834D-021FDD23DCD4}" sibTransId="{CCA2F4BE-8802-4452-89DB-BC7CAB239F4E}"/>
    <dgm:cxn modelId="{084E9753-4553-427A-A3F8-CF73831EB6FC}" type="presOf" srcId="{1A59B08E-419B-4BFC-ABC6-0D255B3C08A6}" destId="{5F94CD36-4215-4C17-928F-EB56932ADEBE}" srcOrd="0" destOrd="0" presId="urn:microsoft.com/office/officeart/2018/2/layout/IconVerticalSolidList"/>
    <dgm:cxn modelId="{4F016E59-87D0-48A3-8499-568B295483C7}" srcId="{30B569BD-01A2-4194-93BC-5E9A7F0047AB}" destId="{65752044-93D4-4C8C-9819-6FAD2BA74CEA}" srcOrd="1" destOrd="0" parTransId="{A3445DBC-4D77-4438-92EC-93F308248DFA}" sibTransId="{3ACA58ED-91EF-41BA-A7A5-69440C536A14}"/>
    <dgm:cxn modelId="{AEC28892-D75F-448F-883F-489B6EE326D8}" type="presOf" srcId="{30B569BD-01A2-4194-93BC-5E9A7F0047AB}" destId="{4F9159B4-7777-4AA1-8D79-75F89741DF0D}" srcOrd="0" destOrd="0" presId="urn:microsoft.com/office/officeart/2018/2/layout/IconVerticalSolidList"/>
    <dgm:cxn modelId="{98BFE79D-19E7-4352-9226-98209B4F3EB3}" srcId="{30B569BD-01A2-4194-93BC-5E9A7F0047AB}" destId="{1A59B08E-419B-4BFC-ABC6-0D255B3C08A6}" srcOrd="2" destOrd="0" parTransId="{69600C69-C810-4B12-B905-64589BDC9369}" sibTransId="{F4917AB9-D2D8-44B1-BA32-A8D7E213B40D}"/>
    <dgm:cxn modelId="{265ABDCF-1700-4BF4-8223-5048281B459E}" type="presOf" srcId="{9A87502D-7758-437D-ABC5-17F7088A387C}" destId="{105F72BF-6CE9-4CC3-B232-5013B2556EE3}" srcOrd="0" destOrd="0" presId="urn:microsoft.com/office/officeart/2018/2/layout/IconVerticalSolidList"/>
    <dgm:cxn modelId="{3056E34F-24D5-4731-86F8-A1C019E37FD5}" type="presParOf" srcId="{4F9159B4-7777-4AA1-8D79-75F89741DF0D}" destId="{35A92C87-FAFC-47F4-8C97-24431D42AB46}" srcOrd="0" destOrd="0" presId="urn:microsoft.com/office/officeart/2018/2/layout/IconVerticalSolidList"/>
    <dgm:cxn modelId="{B8EED777-3FB6-42A4-9295-9BF79AE4FCB9}" type="presParOf" srcId="{35A92C87-FAFC-47F4-8C97-24431D42AB46}" destId="{F3FB9122-3D1D-4757-B59A-800FC7FF89F4}" srcOrd="0" destOrd="0" presId="urn:microsoft.com/office/officeart/2018/2/layout/IconVerticalSolidList"/>
    <dgm:cxn modelId="{53944C29-4C16-4C7C-BBBA-2C6773F8F36B}" type="presParOf" srcId="{35A92C87-FAFC-47F4-8C97-24431D42AB46}" destId="{F1FBB315-0099-4BF1-A5C4-309302A13436}" srcOrd="1" destOrd="0" presId="urn:microsoft.com/office/officeart/2018/2/layout/IconVerticalSolidList"/>
    <dgm:cxn modelId="{38325D66-7B7B-4DA6-B33D-72688DDB1819}" type="presParOf" srcId="{35A92C87-FAFC-47F4-8C97-24431D42AB46}" destId="{DDB47395-F732-45E7-9921-BE1115A468CF}" srcOrd="2" destOrd="0" presId="urn:microsoft.com/office/officeart/2018/2/layout/IconVerticalSolidList"/>
    <dgm:cxn modelId="{18C5192D-9A2C-4B76-88C4-B8BA10FC3DEA}" type="presParOf" srcId="{35A92C87-FAFC-47F4-8C97-24431D42AB46}" destId="{105F72BF-6CE9-4CC3-B232-5013B2556EE3}" srcOrd="3" destOrd="0" presId="urn:microsoft.com/office/officeart/2018/2/layout/IconVerticalSolidList"/>
    <dgm:cxn modelId="{D1BD96C6-044B-421E-82CF-41033C19A738}" type="presParOf" srcId="{4F9159B4-7777-4AA1-8D79-75F89741DF0D}" destId="{4B53214E-8C69-43CA-8F8D-17721827C1C5}" srcOrd="1" destOrd="0" presId="urn:microsoft.com/office/officeart/2018/2/layout/IconVerticalSolidList"/>
    <dgm:cxn modelId="{AF6AFD8C-0B81-4003-AFD9-C69AD5B7D661}" type="presParOf" srcId="{4F9159B4-7777-4AA1-8D79-75F89741DF0D}" destId="{3D7032A3-4537-4BCA-98C1-8DDAEDF2EFB6}" srcOrd="2" destOrd="0" presId="urn:microsoft.com/office/officeart/2018/2/layout/IconVerticalSolidList"/>
    <dgm:cxn modelId="{BF7B2A44-BA67-4DED-ADE9-47FEA5C00794}" type="presParOf" srcId="{3D7032A3-4537-4BCA-98C1-8DDAEDF2EFB6}" destId="{0106DCCE-C1CF-4045-AE3C-0E4AF8E5730D}" srcOrd="0" destOrd="0" presId="urn:microsoft.com/office/officeart/2018/2/layout/IconVerticalSolidList"/>
    <dgm:cxn modelId="{BF057EA5-DC38-4EA2-B9C5-836587A38990}" type="presParOf" srcId="{3D7032A3-4537-4BCA-98C1-8DDAEDF2EFB6}" destId="{522F6885-57E2-4E0A-903A-D0AA9BA87CC3}" srcOrd="1" destOrd="0" presId="urn:microsoft.com/office/officeart/2018/2/layout/IconVerticalSolidList"/>
    <dgm:cxn modelId="{7B4E0998-3A0B-4F95-86E7-B6DB7B08F742}" type="presParOf" srcId="{3D7032A3-4537-4BCA-98C1-8DDAEDF2EFB6}" destId="{0151352C-A2C0-4211-8CD5-AF3A71668C39}" srcOrd="2" destOrd="0" presId="urn:microsoft.com/office/officeart/2018/2/layout/IconVerticalSolidList"/>
    <dgm:cxn modelId="{8DA82C10-D593-4BF0-8EB3-FF990B6D0C42}" type="presParOf" srcId="{3D7032A3-4537-4BCA-98C1-8DDAEDF2EFB6}" destId="{D508B57B-705D-4A27-B48B-B729A804290D}" srcOrd="3" destOrd="0" presId="urn:microsoft.com/office/officeart/2018/2/layout/IconVerticalSolidList"/>
    <dgm:cxn modelId="{FF4166CC-3B04-442F-9A58-30BE1A5C9952}" type="presParOf" srcId="{4F9159B4-7777-4AA1-8D79-75F89741DF0D}" destId="{96512937-A9DF-4438-B1B8-76499E44428D}" srcOrd="3" destOrd="0" presId="urn:microsoft.com/office/officeart/2018/2/layout/IconVerticalSolidList"/>
    <dgm:cxn modelId="{857C453C-C135-410F-8D8D-ED5DBD1DC1AC}" type="presParOf" srcId="{4F9159B4-7777-4AA1-8D79-75F89741DF0D}" destId="{55FE4DCD-157E-4CB3-82E9-C86E9E168BDC}" srcOrd="4" destOrd="0" presId="urn:microsoft.com/office/officeart/2018/2/layout/IconVerticalSolidList"/>
    <dgm:cxn modelId="{5809EE24-7C99-4BF8-81F9-3BE6A14B795A}" type="presParOf" srcId="{55FE4DCD-157E-4CB3-82E9-C86E9E168BDC}" destId="{C2AF4FED-9600-43E8-94AC-D4C672C58268}" srcOrd="0" destOrd="0" presId="urn:microsoft.com/office/officeart/2018/2/layout/IconVerticalSolidList"/>
    <dgm:cxn modelId="{9C9D676A-2D27-4034-98F3-55E60C00E3A7}" type="presParOf" srcId="{55FE4DCD-157E-4CB3-82E9-C86E9E168BDC}" destId="{B9D38B18-B32F-48DF-BC77-55A3EC60B77B}" srcOrd="1" destOrd="0" presId="urn:microsoft.com/office/officeart/2018/2/layout/IconVerticalSolidList"/>
    <dgm:cxn modelId="{B8CAE131-C229-4CF0-A1EA-FD684E0DF12D}" type="presParOf" srcId="{55FE4DCD-157E-4CB3-82E9-C86E9E168BDC}" destId="{0388E571-E4C0-4F57-B7B9-90D5D7CBF72F}" srcOrd="2" destOrd="0" presId="urn:microsoft.com/office/officeart/2018/2/layout/IconVerticalSolidList"/>
    <dgm:cxn modelId="{2F7BD2D9-D123-466F-956A-E1D383FB5333}" type="presParOf" srcId="{55FE4DCD-157E-4CB3-82E9-C86E9E168BDC}" destId="{5F94CD36-4215-4C17-928F-EB56932ADE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CF69B1-34CD-4C76-B4BA-0CD0C5FCCB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A0D6443-5688-47BD-9995-238721FAD983}">
      <dgm:prSet/>
      <dgm:spPr/>
      <dgm:t>
        <a:bodyPr/>
        <a:lstStyle/>
        <a:p>
          <a:r>
            <a:rPr lang="en-US" b="1" dirty="0"/>
            <a:t>Create activities that are personal:</a:t>
          </a:r>
        </a:p>
        <a:p>
          <a:r>
            <a:rPr lang="en-US" b="1" dirty="0"/>
            <a:t>Student survey</a:t>
          </a:r>
        </a:p>
      </dgm:t>
    </dgm:pt>
    <dgm:pt modelId="{09F0930C-CDD4-4B87-862F-B5FF6A2D1B0E}" type="parTrans" cxnId="{A19030D4-7DDB-4327-BF9F-F1C0E87AF041}">
      <dgm:prSet/>
      <dgm:spPr/>
      <dgm:t>
        <a:bodyPr/>
        <a:lstStyle/>
        <a:p>
          <a:endParaRPr lang="en-US"/>
        </a:p>
      </dgm:t>
    </dgm:pt>
    <dgm:pt modelId="{5D44F407-3B01-45FF-BCBF-EAB0EADCA849}" type="sibTrans" cxnId="{A19030D4-7DDB-4327-BF9F-F1C0E87AF041}">
      <dgm:prSet/>
      <dgm:spPr/>
      <dgm:t>
        <a:bodyPr/>
        <a:lstStyle/>
        <a:p>
          <a:endParaRPr lang="en-US"/>
        </a:p>
      </dgm:t>
    </dgm:pt>
    <dgm:pt modelId="{2944081E-3ADB-4E05-9EC0-631873ECB470}">
      <dgm:prSet/>
      <dgm:spPr/>
      <dgm:t>
        <a:bodyPr/>
        <a:lstStyle/>
        <a:p>
          <a:r>
            <a:rPr lang="en-US" b="1" dirty="0"/>
            <a:t>Demonstrate respect for individuality: </a:t>
          </a:r>
        </a:p>
        <a:p>
          <a:r>
            <a:rPr lang="en-US" b="1" dirty="0"/>
            <a:t>Video of GIRLS making a difference</a:t>
          </a:r>
        </a:p>
      </dgm:t>
    </dgm:pt>
    <dgm:pt modelId="{02E7B9D0-6661-4989-AC4D-28D8C5B0F5FD}" type="parTrans" cxnId="{B55585EE-2637-41D7-B6A1-22ABD87DF8C2}">
      <dgm:prSet/>
      <dgm:spPr/>
      <dgm:t>
        <a:bodyPr/>
        <a:lstStyle/>
        <a:p>
          <a:endParaRPr lang="en-US"/>
        </a:p>
      </dgm:t>
    </dgm:pt>
    <dgm:pt modelId="{C23A3752-483A-42AE-92D8-4A8F7A53CD83}" type="sibTrans" cxnId="{B55585EE-2637-41D7-B6A1-22ABD87DF8C2}">
      <dgm:prSet/>
      <dgm:spPr/>
      <dgm:t>
        <a:bodyPr/>
        <a:lstStyle/>
        <a:p>
          <a:endParaRPr lang="en-US"/>
        </a:p>
      </dgm:t>
    </dgm:pt>
    <dgm:pt modelId="{A1000447-E4CA-49F7-B37D-DE5B9A52F63A}" type="pres">
      <dgm:prSet presAssocID="{C8CF69B1-34CD-4C76-B4BA-0CD0C5FCCB92}" presName="root" presStyleCnt="0">
        <dgm:presLayoutVars>
          <dgm:dir/>
          <dgm:resizeHandles val="exact"/>
        </dgm:presLayoutVars>
      </dgm:prSet>
      <dgm:spPr/>
    </dgm:pt>
    <dgm:pt modelId="{96C46D98-A35B-48D8-9119-AD81EB157B1C}" type="pres">
      <dgm:prSet presAssocID="{8A0D6443-5688-47BD-9995-238721FAD983}" presName="compNode" presStyleCnt="0"/>
      <dgm:spPr/>
    </dgm:pt>
    <dgm:pt modelId="{EB16DF7A-79F0-46C8-A74B-1E2DDE288392}" type="pres">
      <dgm:prSet presAssocID="{8A0D6443-5688-47BD-9995-238721FAD983}" presName="bgRect" presStyleLbl="bgShp" presStyleIdx="0" presStyleCnt="2"/>
      <dgm:spPr/>
    </dgm:pt>
    <dgm:pt modelId="{E147A756-8A29-4E92-A2BA-9997633D583A}" type="pres">
      <dgm:prSet presAssocID="{8A0D6443-5688-47BD-9995-238721FAD98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A61B0D06-E618-46ED-B5E5-6265E54EB55D}" type="pres">
      <dgm:prSet presAssocID="{8A0D6443-5688-47BD-9995-238721FAD983}" presName="spaceRect" presStyleCnt="0"/>
      <dgm:spPr/>
    </dgm:pt>
    <dgm:pt modelId="{497490EF-97BE-4139-99EE-8179E92A0D51}" type="pres">
      <dgm:prSet presAssocID="{8A0D6443-5688-47BD-9995-238721FAD983}" presName="parTx" presStyleLbl="revTx" presStyleIdx="0" presStyleCnt="2">
        <dgm:presLayoutVars>
          <dgm:chMax val="0"/>
          <dgm:chPref val="0"/>
        </dgm:presLayoutVars>
      </dgm:prSet>
      <dgm:spPr/>
    </dgm:pt>
    <dgm:pt modelId="{8032E1B2-27B3-4451-AB1D-6C3E88E3FC9D}" type="pres">
      <dgm:prSet presAssocID="{5D44F407-3B01-45FF-BCBF-EAB0EADCA849}" presName="sibTrans" presStyleCnt="0"/>
      <dgm:spPr/>
    </dgm:pt>
    <dgm:pt modelId="{33933F02-1EEA-4145-A40C-983E0491223F}" type="pres">
      <dgm:prSet presAssocID="{2944081E-3ADB-4E05-9EC0-631873ECB470}" presName="compNode" presStyleCnt="0"/>
      <dgm:spPr/>
    </dgm:pt>
    <dgm:pt modelId="{DDA42888-5BEC-4701-91FD-06D80AFD2963}" type="pres">
      <dgm:prSet presAssocID="{2944081E-3ADB-4E05-9EC0-631873ECB470}" presName="bgRect" presStyleLbl="bgShp" presStyleIdx="1" presStyleCnt="2"/>
      <dgm:spPr/>
    </dgm:pt>
    <dgm:pt modelId="{05CC7111-AB4B-4E5C-81D3-B9946FF23F8D}" type="pres">
      <dgm:prSet presAssocID="{2944081E-3ADB-4E05-9EC0-631873ECB4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er in pot"/>
        </a:ext>
      </dgm:extLst>
    </dgm:pt>
    <dgm:pt modelId="{CA7AFBDB-79E9-4A55-9669-6BA04126DBBC}" type="pres">
      <dgm:prSet presAssocID="{2944081E-3ADB-4E05-9EC0-631873ECB470}" presName="spaceRect" presStyleCnt="0"/>
      <dgm:spPr/>
    </dgm:pt>
    <dgm:pt modelId="{6717BE2E-E5F3-46BC-BC6F-B257238238CA}" type="pres">
      <dgm:prSet presAssocID="{2944081E-3ADB-4E05-9EC0-631873ECB470}" presName="parTx" presStyleLbl="revTx" presStyleIdx="1" presStyleCnt="2">
        <dgm:presLayoutVars>
          <dgm:chMax val="0"/>
          <dgm:chPref val="0"/>
        </dgm:presLayoutVars>
      </dgm:prSet>
      <dgm:spPr/>
    </dgm:pt>
  </dgm:ptLst>
  <dgm:cxnLst>
    <dgm:cxn modelId="{36042032-673F-456C-884C-23589563E4E8}" type="presOf" srcId="{8A0D6443-5688-47BD-9995-238721FAD983}" destId="{497490EF-97BE-4139-99EE-8179E92A0D51}" srcOrd="0" destOrd="0" presId="urn:microsoft.com/office/officeart/2018/2/layout/IconVerticalSolidList"/>
    <dgm:cxn modelId="{57742090-4929-47AA-B50A-9FB48D5B4262}" type="presOf" srcId="{C8CF69B1-34CD-4C76-B4BA-0CD0C5FCCB92}" destId="{A1000447-E4CA-49F7-B37D-DE5B9A52F63A}" srcOrd="0" destOrd="0" presId="urn:microsoft.com/office/officeart/2018/2/layout/IconVerticalSolidList"/>
    <dgm:cxn modelId="{A19030D4-7DDB-4327-BF9F-F1C0E87AF041}" srcId="{C8CF69B1-34CD-4C76-B4BA-0CD0C5FCCB92}" destId="{8A0D6443-5688-47BD-9995-238721FAD983}" srcOrd="0" destOrd="0" parTransId="{09F0930C-CDD4-4B87-862F-B5FF6A2D1B0E}" sibTransId="{5D44F407-3B01-45FF-BCBF-EAB0EADCA849}"/>
    <dgm:cxn modelId="{94DAC8E5-7AB0-4CFD-90E2-6D2C43B6D87E}" type="presOf" srcId="{2944081E-3ADB-4E05-9EC0-631873ECB470}" destId="{6717BE2E-E5F3-46BC-BC6F-B257238238CA}" srcOrd="0" destOrd="0" presId="urn:microsoft.com/office/officeart/2018/2/layout/IconVerticalSolidList"/>
    <dgm:cxn modelId="{B55585EE-2637-41D7-B6A1-22ABD87DF8C2}" srcId="{C8CF69B1-34CD-4C76-B4BA-0CD0C5FCCB92}" destId="{2944081E-3ADB-4E05-9EC0-631873ECB470}" srcOrd="1" destOrd="0" parTransId="{02E7B9D0-6661-4989-AC4D-28D8C5B0F5FD}" sibTransId="{C23A3752-483A-42AE-92D8-4A8F7A53CD83}"/>
    <dgm:cxn modelId="{6D4391FA-33B6-4406-83FB-CC3AF9642F5E}" type="presParOf" srcId="{A1000447-E4CA-49F7-B37D-DE5B9A52F63A}" destId="{96C46D98-A35B-48D8-9119-AD81EB157B1C}" srcOrd="0" destOrd="0" presId="urn:microsoft.com/office/officeart/2018/2/layout/IconVerticalSolidList"/>
    <dgm:cxn modelId="{BB211B12-5A41-4ABA-89CE-9845F318225C}" type="presParOf" srcId="{96C46D98-A35B-48D8-9119-AD81EB157B1C}" destId="{EB16DF7A-79F0-46C8-A74B-1E2DDE288392}" srcOrd="0" destOrd="0" presId="urn:microsoft.com/office/officeart/2018/2/layout/IconVerticalSolidList"/>
    <dgm:cxn modelId="{725FAE0A-5E11-4D8B-8BD4-A1CE98FE6F09}" type="presParOf" srcId="{96C46D98-A35B-48D8-9119-AD81EB157B1C}" destId="{E147A756-8A29-4E92-A2BA-9997633D583A}" srcOrd="1" destOrd="0" presId="urn:microsoft.com/office/officeart/2018/2/layout/IconVerticalSolidList"/>
    <dgm:cxn modelId="{4C0F5002-EA51-4CFA-A976-17ABD8F30D1A}" type="presParOf" srcId="{96C46D98-A35B-48D8-9119-AD81EB157B1C}" destId="{A61B0D06-E618-46ED-B5E5-6265E54EB55D}" srcOrd="2" destOrd="0" presId="urn:microsoft.com/office/officeart/2018/2/layout/IconVerticalSolidList"/>
    <dgm:cxn modelId="{A4586690-0A30-4605-9941-568D07366BE4}" type="presParOf" srcId="{96C46D98-A35B-48D8-9119-AD81EB157B1C}" destId="{497490EF-97BE-4139-99EE-8179E92A0D51}" srcOrd="3" destOrd="0" presId="urn:microsoft.com/office/officeart/2018/2/layout/IconVerticalSolidList"/>
    <dgm:cxn modelId="{E971A05E-6CD0-433E-B58E-2D5ABB38E8CD}" type="presParOf" srcId="{A1000447-E4CA-49F7-B37D-DE5B9A52F63A}" destId="{8032E1B2-27B3-4451-AB1D-6C3E88E3FC9D}" srcOrd="1" destOrd="0" presId="urn:microsoft.com/office/officeart/2018/2/layout/IconVerticalSolidList"/>
    <dgm:cxn modelId="{82FFEF1A-248F-4CB4-8AF4-8D349265D885}" type="presParOf" srcId="{A1000447-E4CA-49F7-B37D-DE5B9A52F63A}" destId="{33933F02-1EEA-4145-A40C-983E0491223F}" srcOrd="2" destOrd="0" presId="urn:microsoft.com/office/officeart/2018/2/layout/IconVerticalSolidList"/>
    <dgm:cxn modelId="{9049C63D-C2D9-4E6F-9351-DD8A3B6932CD}" type="presParOf" srcId="{33933F02-1EEA-4145-A40C-983E0491223F}" destId="{DDA42888-5BEC-4701-91FD-06D80AFD2963}" srcOrd="0" destOrd="0" presId="urn:microsoft.com/office/officeart/2018/2/layout/IconVerticalSolidList"/>
    <dgm:cxn modelId="{F70B8F29-AE9C-47DC-98AC-16AF607F911D}" type="presParOf" srcId="{33933F02-1EEA-4145-A40C-983E0491223F}" destId="{05CC7111-AB4B-4E5C-81D3-B9946FF23F8D}" srcOrd="1" destOrd="0" presId="urn:microsoft.com/office/officeart/2018/2/layout/IconVerticalSolidList"/>
    <dgm:cxn modelId="{12D4C505-B46C-484D-8E3B-487E1944C984}" type="presParOf" srcId="{33933F02-1EEA-4145-A40C-983E0491223F}" destId="{CA7AFBDB-79E9-4A55-9669-6BA04126DBBC}" srcOrd="2" destOrd="0" presId="urn:microsoft.com/office/officeart/2018/2/layout/IconVerticalSolidList"/>
    <dgm:cxn modelId="{77300E89-F951-4CF4-B35A-5475566D8015}" type="presParOf" srcId="{33933F02-1EEA-4145-A40C-983E0491223F}" destId="{6717BE2E-E5F3-46BC-BC6F-B257238238C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AB754D-166C-4114-ADBA-20A08F51BC0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0F5A115-9640-4D76-AEC2-B958FA150401}">
      <dgm:prSet/>
      <dgm:spPr/>
      <dgm:t>
        <a:bodyPr/>
        <a:lstStyle/>
        <a:p>
          <a:r>
            <a:rPr lang="en-US" dirty="0"/>
            <a:t>My favorite thing to do in college was racing sailboats (NOT study).</a:t>
          </a:r>
        </a:p>
      </dgm:t>
    </dgm:pt>
    <dgm:pt modelId="{7439D042-AF49-40A5-BA05-AE0F3237DC0B}" type="parTrans" cxnId="{54FCC9B8-1781-479B-9AA5-08912D89EACA}">
      <dgm:prSet/>
      <dgm:spPr/>
      <dgm:t>
        <a:bodyPr/>
        <a:lstStyle/>
        <a:p>
          <a:endParaRPr lang="en-US"/>
        </a:p>
      </dgm:t>
    </dgm:pt>
    <dgm:pt modelId="{C877EF04-3824-4EA0-A4EF-92971E6C540C}" type="sibTrans" cxnId="{54FCC9B8-1781-479B-9AA5-08912D89EACA}">
      <dgm:prSet/>
      <dgm:spPr/>
      <dgm:t>
        <a:bodyPr/>
        <a:lstStyle/>
        <a:p>
          <a:endParaRPr lang="en-US"/>
        </a:p>
      </dgm:t>
    </dgm:pt>
    <dgm:pt modelId="{9AE0A192-0451-4E9A-A1BE-84483EAB7A47}">
      <dgm:prSet/>
      <dgm:spPr/>
      <dgm:t>
        <a:bodyPr/>
        <a:lstStyle/>
        <a:p>
          <a:r>
            <a:rPr lang="en-US" dirty="0"/>
            <a:t>I am the oldest of five siblings.</a:t>
          </a:r>
        </a:p>
      </dgm:t>
    </dgm:pt>
    <dgm:pt modelId="{A0E0A133-0D99-454B-B566-1ECE7195F26D}" type="parTrans" cxnId="{4765A406-B0DE-4430-9A84-29C4527D23CE}">
      <dgm:prSet/>
      <dgm:spPr/>
      <dgm:t>
        <a:bodyPr/>
        <a:lstStyle/>
        <a:p>
          <a:endParaRPr lang="en-US"/>
        </a:p>
      </dgm:t>
    </dgm:pt>
    <dgm:pt modelId="{D6AB14ED-FED6-4EEF-8AC2-4188E54D7465}" type="sibTrans" cxnId="{4765A406-B0DE-4430-9A84-29C4527D23CE}">
      <dgm:prSet/>
      <dgm:spPr/>
      <dgm:t>
        <a:bodyPr/>
        <a:lstStyle/>
        <a:p>
          <a:endParaRPr lang="en-US"/>
        </a:p>
      </dgm:t>
    </dgm:pt>
    <dgm:pt modelId="{3F417813-F8CE-400D-AF57-A3861AEE2FE5}">
      <dgm:prSet/>
      <dgm:spPr/>
      <dgm:t>
        <a:bodyPr/>
        <a:lstStyle/>
        <a:p>
          <a:r>
            <a:rPr lang="en-US"/>
            <a:t>I have lived in Maryland and California.</a:t>
          </a:r>
        </a:p>
      </dgm:t>
    </dgm:pt>
    <dgm:pt modelId="{0A85D9BC-2F69-4973-A44A-DDCC562EE87B}" type="parTrans" cxnId="{28522EEA-CFCD-40E7-A8A9-1D894B170350}">
      <dgm:prSet/>
      <dgm:spPr/>
      <dgm:t>
        <a:bodyPr/>
        <a:lstStyle/>
        <a:p>
          <a:endParaRPr lang="en-US"/>
        </a:p>
      </dgm:t>
    </dgm:pt>
    <dgm:pt modelId="{304EA7A2-AD85-408A-BEFE-F80AC8482D6F}" type="sibTrans" cxnId="{28522EEA-CFCD-40E7-A8A9-1D894B170350}">
      <dgm:prSet/>
      <dgm:spPr/>
      <dgm:t>
        <a:bodyPr/>
        <a:lstStyle/>
        <a:p>
          <a:endParaRPr lang="en-US"/>
        </a:p>
      </dgm:t>
    </dgm:pt>
    <dgm:pt modelId="{616A63C4-F9A1-4EB1-941B-4FE00DCDA133}">
      <dgm:prSet/>
      <dgm:spPr/>
      <dgm:t>
        <a:bodyPr/>
        <a:lstStyle/>
        <a:p>
          <a:r>
            <a:rPr lang="en-US" dirty="0"/>
            <a:t>My ideal job in retirement is to work at a ski resort helping people on the chairlift and to ski for free.</a:t>
          </a:r>
        </a:p>
      </dgm:t>
    </dgm:pt>
    <dgm:pt modelId="{2AA002F9-2202-46EA-A1F1-5C2AE2288A29}" type="parTrans" cxnId="{FA3F9B84-5451-4ABA-AF4E-C462B225326B}">
      <dgm:prSet/>
      <dgm:spPr/>
      <dgm:t>
        <a:bodyPr/>
        <a:lstStyle/>
        <a:p>
          <a:endParaRPr lang="en-US"/>
        </a:p>
      </dgm:t>
    </dgm:pt>
    <dgm:pt modelId="{F5E8E82C-1027-427B-A385-4CF1567A2DD0}" type="sibTrans" cxnId="{FA3F9B84-5451-4ABA-AF4E-C462B225326B}">
      <dgm:prSet/>
      <dgm:spPr/>
      <dgm:t>
        <a:bodyPr/>
        <a:lstStyle/>
        <a:p>
          <a:endParaRPr lang="en-US"/>
        </a:p>
      </dgm:t>
    </dgm:pt>
    <dgm:pt modelId="{ADE76A75-522E-4F4C-9D9C-A2846D136F55}" type="pres">
      <dgm:prSet presAssocID="{60AB754D-166C-4114-ADBA-20A08F51BC0B}" presName="vert0" presStyleCnt="0">
        <dgm:presLayoutVars>
          <dgm:dir/>
          <dgm:animOne val="branch"/>
          <dgm:animLvl val="lvl"/>
        </dgm:presLayoutVars>
      </dgm:prSet>
      <dgm:spPr/>
    </dgm:pt>
    <dgm:pt modelId="{1E617A64-BDF6-47FD-9147-306C6A848FD1}" type="pres">
      <dgm:prSet presAssocID="{E0F5A115-9640-4D76-AEC2-B958FA150401}" presName="thickLine" presStyleLbl="alignNode1" presStyleIdx="0" presStyleCnt="4"/>
      <dgm:spPr/>
    </dgm:pt>
    <dgm:pt modelId="{D81AB610-6656-4534-A269-860616698624}" type="pres">
      <dgm:prSet presAssocID="{E0F5A115-9640-4D76-AEC2-B958FA150401}" presName="horz1" presStyleCnt="0"/>
      <dgm:spPr/>
    </dgm:pt>
    <dgm:pt modelId="{EED9D6E0-57B8-41D7-B219-B4A9F84641CA}" type="pres">
      <dgm:prSet presAssocID="{E0F5A115-9640-4D76-AEC2-B958FA150401}" presName="tx1" presStyleLbl="revTx" presStyleIdx="0" presStyleCnt="4"/>
      <dgm:spPr/>
    </dgm:pt>
    <dgm:pt modelId="{050B7873-3715-492D-A1FB-F456CF6AC92B}" type="pres">
      <dgm:prSet presAssocID="{E0F5A115-9640-4D76-AEC2-B958FA150401}" presName="vert1" presStyleCnt="0"/>
      <dgm:spPr/>
    </dgm:pt>
    <dgm:pt modelId="{3B4F1565-8B64-4DC0-B51E-4370C9C5F88B}" type="pres">
      <dgm:prSet presAssocID="{9AE0A192-0451-4E9A-A1BE-84483EAB7A47}" presName="thickLine" presStyleLbl="alignNode1" presStyleIdx="1" presStyleCnt="4"/>
      <dgm:spPr/>
    </dgm:pt>
    <dgm:pt modelId="{3D1B604C-8492-4FC7-8833-09170E0CA07E}" type="pres">
      <dgm:prSet presAssocID="{9AE0A192-0451-4E9A-A1BE-84483EAB7A47}" presName="horz1" presStyleCnt="0"/>
      <dgm:spPr/>
    </dgm:pt>
    <dgm:pt modelId="{56A8B7C8-4EBA-4FD1-9CCE-FC5510B14E80}" type="pres">
      <dgm:prSet presAssocID="{9AE0A192-0451-4E9A-A1BE-84483EAB7A47}" presName="tx1" presStyleLbl="revTx" presStyleIdx="1" presStyleCnt="4"/>
      <dgm:spPr/>
    </dgm:pt>
    <dgm:pt modelId="{87669B08-531E-4429-919B-F49546CDB2AE}" type="pres">
      <dgm:prSet presAssocID="{9AE0A192-0451-4E9A-A1BE-84483EAB7A47}" presName="vert1" presStyleCnt="0"/>
      <dgm:spPr/>
    </dgm:pt>
    <dgm:pt modelId="{DA2D006F-E092-468F-8ADC-FEBD1A96C81A}" type="pres">
      <dgm:prSet presAssocID="{3F417813-F8CE-400D-AF57-A3861AEE2FE5}" presName="thickLine" presStyleLbl="alignNode1" presStyleIdx="2" presStyleCnt="4"/>
      <dgm:spPr/>
    </dgm:pt>
    <dgm:pt modelId="{B307F649-26F3-4B5C-8BB5-EAE2B9FA4CF0}" type="pres">
      <dgm:prSet presAssocID="{3F417813-F8CE-400D-AF57-A3861AEE2FE5}" presName="horz1" presStyleCnt="0"/>
      <dgm:spPr/>
    </dgm:pt>
    <dgm:pt modelId="{8B7193FF-A8E8-46B1-8938-8E1292986518}" type="pres">
      <dgm:prSet presAssocID="{3F417813-F8CE-400D-AF57-A3861AEE2FE5}" presName="tx1" presStyleLbl="revTx" presStyleIdx="2" presStyleCnt="4"/>
      <dgm:spPr/>
    </dgm:pt>
    <dgm:pt modelId="{DAA43655-D4D1-4271-B574-D77B4959A968}" type="pres">
      <dgm:prSet presAssocID="{3F417813-F8CE-400D-AF57-A3861AEE2FE5}" presName="vert1" presStyleCnt="0"/>
      <dgm:spPr/>
    </dgm:pt>
    <dgm:pt modelId="{8B9C2A9D-BB6F-463C-9615-C9F3C4992578}" type="pres">
      <dgm:prSet presAssocID="{616A63C4-F9A1-4EB1-941B-4FE00DCDA133}" presName="thickLine" presStyleLbl="alignNode1" presStyleIdx="3" presStyleCnt="4"/>
      <dgm:spPr/>
    </dgm:pt>
    <dgm:pt modelId="{3ABDCCEB-CFBD-48CD-B298-89986D795734}" type="pres">
      <dgm:prSet presAssocID="{616A63C4-F9A1-4EB1-941B-4FE00DCDA133}" presName="horz1" presStyleCnt="0"/>
      <dgm:spPr/>
    </dgm:pt>
    <dgm:pt modelId="{6DDEA83C-5BC9-485A-80B7-90A4C46E293E}" type="pres">
      <dgm:prSet presAssocID="{616A63C4-F9A1-4EB1-941B-4FE00DCDA133}" presName="tx1" presStyleLbl="revTx" presStyleIdx="3" presStyleCnt="4"/>
      <dgm:spPr/>
    </dgm:pt>
    <dgm:pt modelId="{85B35D97-40FB-4147-B87E-D31F6D4B822B}" type="pres">
      <dgm:prSet presAssocID="{616A63C4-F9A1-4EB1-941B-4FE00DCDA133}" presName="vert1" presStyleCnt="0"/>
      <dgm:spPr/>
    </dgm:pt>
  </dgm:ptLst>
  <dgm:cxnLst>
    <dgm:cxn modelId="{4765A406-B0DE-4430-9A84-29C4527D23CE}" srcId="{60AB754D-166C-4114-ADBA-20A08F51BC0B}" destId="{9AE0A192-0451-4E9A-A1BE-84483EAB7A47}" srcOrd="1" destOrd="0" parTransId="{A0E0A133-0D99-454B-B566-1ECE7195F26D}" sibTransId="{D6AB14ED-FED6-4EEF-8AC2-4188E54D7465}"/>
    <dgm:cxn modelId="{C9192F28-0F59-419B-B40A-799926FD1549}" type="presOf" srcId="{E0F5A115-9640-4D76-AEC2-B958FA150401}" destId="{EED9D6E0-57B8-41D7-B219-B4A9F84641CA}" srcOrd="0" destOrd="0" presId="urn:microsoft.com/office/officeart/2008/layout/LinedList"/>
    <dgm:cxn modelId="{A6434B29-1918-40B4-9422-EB757B55D585}" type="presOf" srcId="{60AB754D-166C-4114-ADBA-20A08F51BC0B}" destId="{ADE76A75-522E-4F4C-9D9C-A2846D136F55}" srcOrd="0" destOrd="0" presId="urn:microsoft.com/office/officeart/2008/layout/LinedList"/>
    <dgm:cxn modelId="{840BF536-B286-4238-B387-379C6B1FCFE4}" type="presOf" srcId="{3F417813-F8CE-400D-AF57-A3861AEE2FE5}" destId="{8B7193FF-A8E8-46B1-8938-8E1292986518}" srcOrd="0" destOrd="0" presId="urn:microsoft.com/office/officeart/2008/layout/LinedList"/>
    <dgm:cxn modelId="{FA3F9B84-5451-4ABA-AF4E-C462B225326B}" srcId="{60AB754D-166C-4114-ADBA-20A08F51BC0B}" destId="{616A63C4-F9A1-4EB1-941B-4FE00DCDA133}" srcOrd="3" destOrd="0" parTransId="{2AA002F9-2202-46EA-A1F1-5C2AE2288A29}" sibTransId="{F5E8E82C-1027-427B-A385-4CF1567A2DD0}"/>
    <dgm:cxn modelId="{0A958D90-75D8-4912-9075-AE629B733D93}" type="presOf" srcId="{616A63C4-F9A1-4EB1-941B-4FE00DCDA133}" destId="{6DDEA83C-5BC9-485A-80B7-90A4C46E293E}" srcOrd="0" destOrd="0" presId="urn:microsoft.com/office/officeart/2008/layout/LinedList"/>
    <dgm:cxn modelId="{54FCC9B8-1781-479B-9AA5-08912D89EACA}" srcId="{60AB754D-166C-4114-ADBA-20A08F51BC0B}" destId="{E0F5A115-9640-4D76-AEC2-B958FA150401}" srcOrd="0" destOrd="0" parTransId="{7439D042-AF49-40A5-BA05-AE0F3237DC0B}" sibTransId="{C877EF04-3824-4EA0-A4EF-92971E6C540C}"/>
    <dgm:cxn modelId="{975F81BA-DEE2-4BEE-8A01-7D2ECC4D87BF}" type="presOf" srcId="{9AE0A192-0451-4E9A-A1BE-84483EAB7A47}" destId="{56A8B7C8-4EBA-4FD1-9CCE-FC5510B14E80}" srcOrd="0" destOrd="0" presId="urn:microsoft.com/office/officeart/2008/layout/LinedList"/>
    <dgm:cxn modelId="{28522EEA-CFCD-40E7-A8A9-1D894B170350}" srcId="{60AB754D-166C-4114-ADBA-20A08F51BC0B}" destId="{3F417813-F8CE-400D-AF57-A3861AEE2FE5}" srcOrd="2" destOrd="0" parTransId="{0A85D9BC-2F69-4973-A44A-DDCC562EE87B}" sibTransId="{304EA7A2-AD85-408A-BEFE-F80AC8482D6F}"/>
    <dgm:cxn modelId="{AB3E454A-575E-4F23-86AA-43D7D81F0ABA}" type="presParOf" srcId="{ADE76A75-522E-4F4C-9D9C-A2846D136F55}" destId="{1E617A64-BDF6-47FD-9147-306C6A848FD1}" srcOrd="0" destOrd="0" presId="urn:microsoft.com/office/officeart/2008/layout/LinedList"/>
    <dgm:cxn modelId="{79D34332-ABBE-46D5-9061-672221261359}" type="presParOf" srcId="{ADE76A75-522E-4F4C-9D9C-A2846D136F55}" destId="{D81AB610-6656-4534-A269-860616698624}" srcOrd="1" destOrd="0" presId="urn:microsoft.com/office/officeart/2008/layout/LinedList"/>
    <dgm:cxn modelId="{51677FEA-F7BB-4E9D-847C-71CB64C2872D}" type="presParOf" srcId="{D81AB610-6656-4534-A269-860616698624}" destId="{EED9D6E0-57B8-41D7-B219-B4A9F84641CA}" srcOrd="0" destOrd="0" presId="urn:microsoft.com/office/officeart/2008/layout/LinedList"/>
    <dgm:cxn modelId="{A91B4BB8-840E-4A23-B00B-397B9B8D57B8}" type="presParOf" srcId="{D81AB610-6656-4534-A269-860616698624}" destId="{050B7873-3715-492D-A1FB-F456CF6AC92B}" srcOrd="1" destOrd="0" presId="urn:microsoft.com/office/officeart/2008/layout/LinedList"/>
    <dgm:cxn modelId="{1486BF97-F6DE-4E34-8690-C1ABB40D4EFA}" type="presParOf" srcId="{ADE76A75-522E-4F4C-9D9C-A2846D136F55}" destId="{3B4F1565-8B64-4DC0-B51E-4370C9C5F88B}" srcOrd="2" destOrd="0" presId="urn:microsoft.com/office/officeart/2008/layout/LinedList"/>
    <dgm:cxn modelId="{CBA4B7CC-9681-46B7-8220-7433FC1B4DEA}" type="presParOf" srcId="{ADE76A75-522E-4F4C-9D9C-A2846D136F55}" destId="{3D1B604C-8492-4FC7-8833-09170E0CA07E}" srcOrd="3" destOrd="0" presId="urn:microsoft.com/office/officeart/2008/layout/LinedList"/>
    <dgm:cxn modelId="{F1DD58D6-B227-4DAC-B817-C5686E7D1851}" type="presParOf" srcId="{3D1B604C-8492-4FC7-8833-09170E0CA07E}" destId="{56A8B7C8-4EBA-4FD1-9CCE-FC5510B14E80}" srcOrd="0" destOrd="0" presId="urn:microsoft.com/office/officeart/2008/layout/LinedList"/>
    <dgm:cxn modelId="{70EDAB12-022B-44A5-8F3F-B743D7379EA9}" type="presParOf" srcId="{3D1B604C-8492-4FC7-8833-09170E0CA07E}" destId="{87669B08-531E-4429-919B-F49546CDB2AE}" srcOrd="1" destOrd="0" presId="urn:microsoft.com/office/officeart/2008/layout/LinedList"/>
    <dgm:cxn modelId="{6A9B2C44-D029-439E-9715-B5F0BED1D628}" type="presParOf" srcId="{ADE76A75-522E-4F4C-9D9C-A2846D136F55}" destId="{DA2D006F-E092-468F-8ADC-FEBD1A96C81A}" srcOrd="4" destOrd="0" presId="urn:microsoft.com/office/officeart/2008/layout/LinedList"/>
    <dgm:cxn modelId="{5113DAE8-D983-456F-BA16-1C5C7552D721}" type="presParOf" srcId="{ADE76A75-522E-4F4C-9D9C-A2846D136F55}" destId="{B307F649-26F3-4B5C-8BB5-EAE2B9FA4CF0}" srcOrd="5" destOrd="0" presId="urn:microsoft.com/office/officeart/2008/layout/LinedList"/>
    <dgm:cxn modelId="{280EE581-9028-4CB8-8A18-066C84CEB1AA}" type="presParOf" srcId="{B307F649-26F3-4B5C-8BB5-EAE2B9FA4CF0}" destId="{8B7193FF-A8E8-46B1-8938-8E1292986518}" srcOrd="0" destOrd="0" presId="urn:microsoft.com/office/officeart/2008/layout/LinedList"/>
    <dgm:cxn modelId="{A5C46B43-E99D-4957-9BCA-EB7F6095EB10}" type="presParOf" srcId="{B307F649-26F3-4B5C-8BB5-EAE2B9FA4CF0}" destId="{DAA43655-D4D1-4271-B574-D77B4959A968}" srcOrd="1" destOrd="0" presId="urn:microsoft.com/office/officeart/2008/layout/LinedList"/>
    <dgm:cxn modelId="{79CF5B8D-796A-42E8-BA2B-64D688919BE1}" type="presParOf" srcId="{ADE76A75-522E-4F4C-9D9C-A2846D136F55}" destId="{8B9C2A9D-BB6F-463C-9615-C9F3C4992578}" srcOrd="6" destOrd="0" presId="urn:microsoft.com/office/officeart/2008/layout/LinedList"/>
    <dgm:cxn modelId="{0A86E589-B55E-46DE-B1A8-8B775B02308F}" type="presParOf" srcId="{ADE76A75-522E-4F4C-9D9C-A2846D136F55}" destId="{3ABDCCEB-CFBD-48CD-B298-89986D795734}" srcOrd="7" destOrd="0" presId="urn:microsoft.com/office/officeart/2008/layout/LinedList"/>
    <dgm:cxn modelId="{67A63685-8A2F-498F-9DD0-A06AA6509836}" type="presParOf" srcId="{3ABDCCEB-CFBD-48CD-B298-89986D795734}" destId="{6DDEA83C-5BC9-485A-80B7-90A4C46E293E}" srcOrd="0" destOrd="0" presId="urn:microsoft.com/office/officeart/2008/layout/LinedList"/>
    <dgm:cxn modelId="{4FC1A3E2-9F4D-40BC-806F-1D4A44DF8B60}" type="presParOf" srcId="{3ABDCCEB-CFBD-48CD-B298-89986D795734}" destId="{85B35D97-40FB-4147-B87E-D31F6D4B82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14AF-9B42-4941-A6B0-A0C97DE56EA5}">
      <dsp:nvSpPr>
        <dsp:cNvPr id="0" name=""/>
        <dsp:cNvSpPr/>
      </dsp:nvSpPr>
      <dsp:spPr>
        <a:xfrm>
          <a:off x="0" y="3552166"/>
          <a:ext cx="1221300" cy="23306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859" tIns="256032" rIns="86859"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cs typeface="Aharoni" panose="02010803020104030203" pitchFamily="2" charset="-79"/>
            </a:rPr>
            <a:t>Start</a:t>
          </a:r>
        </a:p>
      </dsp:txBody>
      <dsp:txXfrm>
        <a:off x="0" y="3552166"/>
        <a:ext cx="1221300" cy="2330605"/>
      </dsp:txXfrm>
    </dsp:sp>
    <dsp:sp modelId="{7BA156BA-B08A-45DB-A6EC-5D5E87020365}">
      <dsp:nvSpPr>
        <dsp:cNvPr id="0" name=""/>
        <dsp:cNvSpPr/>
      </dsp:nvSpPr>
      <dsp:spPr>
        <a:xfrm>
          <a:off x="1221300" y="3552166"/>
          <a:ext cx="3663902" cy="23306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321" tIns="304800" rIns="74321" bIns="30480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n-lt"/>
            </a:rPr>
            <a:t>connecting with students!</a:t>
          </a:r>
        </a:p>
      </dsp:txBody>
      <dsp:txXfrm>
        <a:off x="1221300" y="3552166"/>
        <a:ext cx="3663902" cy="2330605"/>
      </dsp:txXfrm>
    </dsp:sp>
    <dsp:sp modelId="{B6C32165-B1D5-41C6-8AE5-ECA6D3BA6630}">
      <dsp:nvSpPr>
        <dsp:cNvPr id="0" name=""/>
        <dsp:cNvSpPr/>
      </dsp:nvSpPr>
      <dsp:spPr>
        <a:xfrm rot="10800000">
          <a:off x="0" y="2653"/>
          <a:ext cx="1221300" cy="358447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859" tIns="256032" rIns="86859"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n-lt"/>
              <a:cs typeface="Aharoni" panose="02010803020104030203" pitchFamily="2" charset="-79"/>
            </a:rPr>
            <a:t>Start</a:t>
          </a:r>
        </a:p>
      </dsp:txBody>
      <dsp:txXfrm rot="-10800000">
        <a:off x="0" y="2653"/>
        <a:ext cx="1221300" cy="2329906"/>
      </dsp:txXfrm>
    </dsp:sp>
    <dsp:sp modelId="{20BA756F-FFAC-4D8A-850E-4885B3C364B2}">
      <dsp:nvSpPr>
        <dsp:cNvPr id="0" name=""/>
        <dsp:cNvSpPr/>
      </dsp:nvSpPr>
      <dsp:spPr>
        <a:xfrm>
          <a:off x="1221300" y="2653"/>
          <a:ext cx="3663902" cy="232990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321" tIns="304800" rIns="74321" bIns="30480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n-lt"/>
              <a:cs typeface="Aharoni" panose="02010803020104030203" pitchFamily="2" charset="-79"/>
            </a:rPr>
            <a:t>creating a classroom culture that wreaks of productivity!</a:t>
          </a:r>
        </a:p>
      </dsp:txBody>
      <dsp:txXfrm>
        <a:off x="1221300" y="2653"/>
        <a:ext cx="3663902" cy="2329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831B7-853F-44DB-96FB-04B17C1B71CE}">
      <dsp:nvSpPr>
        <dsp:cNvPr id="0" name=""/>
        <dsp:cNvSpPr/>
      </dsp:nvSpPr>
      <dsp:spPr>
        <a:xfrm>
          <a:off x="0" y="7467"/>
          <a:ext cx="4885203" cy="948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CA07B-0483-4DA3-9C90-EDE66EB124EB}">
      <dsp:nvSpPr>
        <dsp:cNvPr id="0" name=""/>
        <dsp:cNvSpPr/>
      </dsp:nvSpPr>
      <dsp:spPr>
        <a:xfrm>
          <a:off x="287001" y="220939"/>
          <a:ext cx="522331" cy="5218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36338E-69DC-42E3-B278-4E99932ECAB3}">
      <dsp:nvSpPr>
        <dsp:cNvPr id="0" name=""/>
        <dsp:cNvSpPr/>
      </dsp:nvSpPr>
      <dsp:spPr>
        <a:xfrm>
          <a:off x="1096335" y="7467"/>
          <a:ext cx="3771983"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622300">
            <a:lnSpc>
              <a:spcPct val="90000"/>
            </a:lnSpc>
            <a:spcBef>
              <a:spcPct val="0"/>
            </a:spcBef>
            <a:spcAft>
              <a:spcPct val="35000"/>
            </a:spcAft>
            <a:buNone/>
          </a:pPr>
          <a:r>
            <a:rPr lang="en-US" sz="1400" b="1" kern="1200" dirty="0"/>
            <a:t>Provide structure: go step-by-step, monitor student work for quality, give feedback throughout the activity </a:t>
          </a:r>
        </a:p>
      </dsp:txBody>
      <dsp:txXfrm>
        <a:off x="1096335" y="7467"/>
        <a:ext cx="3771983" cy="978415"/>
      </dsp:txXfrm>
    </dsp:sp>
    <dsp:sp modelId="{1E25C12B-4DBF-44A5-896C-9466CB8DC31D}">
      <dsp:nvSpPr>
        <dsp:cNvPr id="0" name=""/>
        <dsp:cNvSpPr/>
      </dsp:nvSpPr>
      <dsp:spPr>
        <a:xfrm>
          <a:off x="0" y="1230486"/>
          <a:ext cx="4885203" cy="948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2CB41E-F8BD-411A-85F1-421DD4FD9752}">
      <dsp:nvSpPr>
        <dsp:cNvPr id="0" name=""/>
        <dsp:cNvSpPr/>
      </dsp:nvSpPr>
      <dsp:spPr>
        <a:xfrm>
          <a:off x="287001" y="1443958"/>
          <a:ext cx="522331" cy="5218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97E794-50C7-47AE-9759-D83775C83F95}">
      <dsp:nvSpPr>
        <dsp:cNvPr id="0" name=""/>
        <dsp:cNvSpPr/>
      </dsp:nvSpPr>
      <dsp:spPr>
        <a:xfrm>
          <a:off x="1096335" y="1230486"/>
          <a:ext cx="3771983"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622300">
            <a:lnSpc>
              <a:spcPct val="90000"/>
            </a:lnSpc>
            <a:spcBef>
              <a:spcPct val="0"/>
            </a:spcBef>
            <a:spcAft>
              <a:spcPct val="35000"/>
            </a:spcAft>
            <a:buNone/>
          </a:pPr>
          <a:r>
            <a:rPr lang="en-US" sz="1400" b="1" kern="1200" dirty="0"/>
            <a:t>Procedures: annotating, what to do if need help, asking questions </a:t>
          </a:r>
        </a:p>
      </dsp:txBody>
      <dsp:txXfrm>
        <a:off x="1096335" y="1230486"/>
        <a:ext cx="3771983" cy="978415"/>
      </dsp:txXfrm>
    </dsp:sp>
    <dsp:sp modelId="{7E8F1E81-C247-4FB7-9F0F-A29FEA365DB2}">
      <dsp:nvSpPr>
        <dsp:cNvPr id="0" name=""/>
        <dsp:cNvSpPr/>
      </dsp:nvSpPr>
      <dsp:spPr>
        <a:xfrm>
          <a:off x="0" y="2453505"/>
          <a:ext cx="4885203" cy="948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DBB5A-C349-4C64-AA31-F683883F7E30}">
      <dsp:nvSpPr>
        <dsp:cNvPr id="0" name=""/>
        <dsp:cNvSpPr/>
      </dsp:nvSpPr>
      <dsp:spPr>
        <a:xfrm>
          <a:off x="287001" y="2666977"/>
          <a:ext cx="522331" cy="5218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E57D13-8D51-44F3-B505-FEF686C4E1BA}">
      <dsp:nvSpPr>
        <dsp:cNvPr id="0" name=""/>
        <dsp:cNvSpPr/>
      </dsp:nvSpPr>
      <dsp:spPr>
        <a:xfrm>
          <a:off x="1096335" y="2453505"/>
          <a:ext cx="3771983"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622300">
            <a:lnSpc>
              <a:spcPct val="90000"/>
            </a:lnSpc>
            <a:spcBef>
              <a:spcPct val="0"/>
            </a:spcBef>
            <a:spcAft>
              <a:spcPct val="35000"/>
            </a:spcAft>
            <a:buNone/>
          </a:pPr>
          <a:r>
            <a:rPr lang="en-US" sz="1400" b="1" kern="1200" dirty="0"/>
            <a:t>Hold students accountable: put them to work, help them start to develop teamwork with peers, require everyone to respond </a:t>
          </a:r>
        </a:p>
      </dsp:txBody>
      <dsp:txXfrm>
        <a:off x="1096335" y="2453505"/>
        <a:ext cx="3771983" cy="978415"/>
      </dsp:txXfrm>
    </dsp:sp>
    <dsp:sp modelId="{75AA19BF-192E-4741-8D2C-04310DDA244F}">
      <dsp:nvSpPr>
        <dsp:cNvPr id="0" name=""/>
        <dsp:cNvSpPr/>
      </dsp:nvSpPr>
      <dsp:spPr>
        <a:xfrm>
          <a:off x="0" y="3676524"/>
          <a:ext cx="4885203" cy="948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A8A20-1EDB-47F4-9010-3601FA196849}">
      <dsp:nvSpPr>
        <dsp:cNvPr id="0" name=""/>
        <dsp:cNvSpPr/>
      </dsp:nvSpPr>
      <dsp:spPr>
        <a:xfrm>
          <a:off x="287001" y="3889996"/>
          <a:ext cx="522331" cy="5218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E9960E-ACFE-4CA7-ABB9-251F8E82B90E}">
      <dsp:nvSpPr>
        <dsp:cNvPr id="0" name=""/>
        <dsp:cNvSpPr/>
      </dsp:nvSpPr>
      <dsp:spPr>
        <a:xfrm>
          <a:off x="1096335" y="3676524"/>
          <a:ext cx="3771983"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622300">
            <a:lnSpc>
              <a:spcPct val="90000"/>
            </a:lnSpc>
            <a:spcBef>
              <a:spcPct val="0"/>
            </a:spcBef>
            <a:spcAft>
              <a:spcPct val="35000"/>
            </a:spcAft>
            <a:buNone/>
          </a:pPr>
          <a:r>
            <a:rPr lang="en-US" sz="1400" b="1" kern="1200" dirty="0"/>
            <a:t>Monitor students:  Observe characteristics (behavior, relationships, potential issues), provide helpful feedback, build rapport by learning names</a:t>
          </a:r>
        </a:p>
      </dsp:txBody>
      <dsp:txXfrm>
        <a:off x="1096335" y="3676524"/>
        <a:ext cx="3771983" cy="978415"/>
      </dsp:txXfrm>
    </dsp:sp>
    <dsp:sp modelId="{FFEF37EC-FD1C-4CBB-A674-C5634D5AE77D}">
      <dsp:nvSpPr>
        <dsp:cNvPr id="0" name=""/>
        <dsp:cNvSpPr/>
      </dsp:nvSpPr>
      <dsp:spPr>
        <a:xfrm>
          <a:off x="0" y="4899543"/>
          <a:ext cx="4885203" cy="948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CDF2D3-D5C9-4E9D-865A-EC020FE4F359}">
      <dsp:nvSpPr>
        <dsp:cNvPr id="0" name=""/>
        <dsp:cNvSpPr/>
      </dsp:nvSpPr>
      <dsp:spPr>
        <a:xfrm>
          <a:off x="287001" y="5113015"/>
          <a:ext cx="522331" cy="5218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D97ED-D16F-4C3C-AC13-C02C40B344F7}">
      <dsp:nvSpPr>
        <dsp:cNvPr id="0" name=""/>
        <dsp:cNvSpPr/>
      </dsp:nvSpPr>
      <dsp:spPr>
        <a:xfrm>
          <a:off x="1096335" y="4899543"/>
          <a:ext cx="3771983" cy="97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49" tIns="103549" rIns="103549" bIns="103549" numCol="1" spcCol="1270" anchor="ctr" anchorCtr="0">
          <a:noAutofit/>
        </a:bodyPr>
        <a:lstStyle/>
        <a:p>
          <a:pPr marL="0" lvl="0" indent="0" algn="l" defTabSz="622300">
            <a:lnSpc>
              <a:spcPct val="90000"/>
            </a:lnSpc>
            <a:spcBef>
              <a:spcPct val="0"/>
            </a:spcBef>
            <a:spcAft>
              <a:spcPct val="35000"/>
            </a:spcAft>
            <a:buNone/>
          </a:pPr>
          <a:r>
            <a:rPr lang="en-US" sz="1400" b="1" kern="1200" dirty="0"/>
            <a:t>Teach norms of partner work: proper volume, time on task, elements of </a:t>
          </a:r>
          <a:r>
            <a:rPr lang="en-US" sz="1400" b="1" kern="1200"/>
            <a:t>shared responsibility</a:t>
          </a:r>
          <a:endParaRPr lang="en-US" sz="1400" b="1" kern="1200" dirty="0"/>
        </a:p>
      </dsp:txBody>
      <dsp:txXfrm>
        <a:off x="1096335" y="4899543"/>
        <a:ext cx="3771983" cy="978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B9122-3D1D-4757-B59A-800FC7FF89F4}">
      <dsp:nvSpPr>
        <dsp:cNvPr id="0" name=""/>
        <dsp:cNvSpPr/>
      </dsp:nvSpPr>
      <dsp:spPr>
        <a:xfrm>
          <a:off x="0" y="718"/>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BB315-0099-4BF1-A5C4-309302A13436}">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5F72BF-6CE9-4CC3-B232-5013B2556EE3}">
      <dsp:nvSpPr>
        <dsp:cNvPr id="0" name=""/>
        <dsp:cNvSpPr/>
      </dsp:nvSpPr>
      <dsp:spPr>
        <a:xfrm>
          <a:off x="1941716" y="718"/>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55650">
            <a:lnSpc>
              <a:spcPct val="90000"/>
            </a:lnSpc>
            <a:spcBef>
              <a:spcPct val="0"/>
            </a:spcBef>
            <a:spcAft>
              <a:spcPct val="35000"/>
            </a:spcAft>
            <a:buNone/>
          </a:pPr>
          <a:r>
            <a:rPr lang="en-US" sz="1700" b="1" kern="1200" dirty="0"/>
            <a:t>Teach new content that may be a bit challenging:</a:t>
          </a:r>
        </a:p>
        <a:p>
          <a:pPr marL="0" lvl="0" indent="0" algn="l" defTabSz="755650">
            <a:lnSpc>
              <a:spcPct val="90000"/>
            </a:lnSpc>
            <a:spcBef>
              <a:spcPct val="0"/>
            </a:spcBef>
            <a:spcAft>
              <a:spcPct val="35000"/>
            </a:spcAft>
            <a:buNone/>
          </a:pPr>
          <a:r>
            <a:rPr lang="en-US" sz="1700" b="1" kern="1200" dirty="0"/>
            <a:t>Growth Mindset</a:t>
          </a:r>
        </a:p>
      </dsp:txBody>
      <dsp:txXfrm>
        <a:off x="1941716" y="718"/>
        <a:ext cx="2943486" cy="1681139"/>
      </dsp:txXfrm>
    </dsp:sp>
    <dsp:sp modelId="{0106DCCE-C1CF-4045-AE3C-0E4AF8E5730D}">
      <dsp:nvSpPr>
        <dsp:cNvPr id="0" name=""/>
        <dsp:cNvSpPr/>
      </dsp:nvSpPr>
      <dsp:spPr>
        <a:xfrm>
          <a:off x="0" y="2102143"/>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F6885-57E2-4E0A-903A-D0AA9BA87CC3}">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08B57B-705D-4A27-B48B-B729A804290D}">
      <dsp:nvSpPr>
        <dsp:cNvPr id="0" name=""/>
        <dsp:cNvSpPr/>
      </dsp:nvSpPr>
      <dsp:spPr>
        <a:xfrm>
          <a:off x="1941716" y="2102143"/>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55650">
            <a:lnSpc>
              <a:spcPct val="90000"/>
            </a:lnSpc>
            <a:spcBef>
              <a:spcPct val="0"/>
            </a:spcBef>
            <a:spcAft>
              <a:spcPct val="35000"/>
            </a:spcAft>
            <a:buNone/>
          </a:pPr>
          <a:r>
            <a:rPr lang="en-US" sz="1700" b="1" kern="1200" dirty="0"/>
            <a:t>Make content relevant and personal: </a:t>
          </a:r>
        </a:p>
        <a:p>
          <a:pPr marL="0" lvl="0" indent="0" algn="l" defTabSz="755650">
            <a:lnSpc>
              <a:spcPct val="90000"/>
            </a:lnSpc>
            <a:spcBef>
              <a:spcPct val="0"/>
            </a:spcBef>
            <a:spcAft>
              <a:spcPct val="35000"/>
            </a:spcAft>
            <a:buNone/>
          </a:pPr>
          <a:r>
            <a:rPr lang="en-US" sz="1700" b="1" kern="1200" dirty="0"/>
            <a:t>Video of teens making a difference with curricular connection</a:t>
          </a:r>
        </a:p>
      </dsp:txBody>
      <dsp:txXfrm>
        <a:off x="1941716" y="2102143"/>
        <a:ext cx="2943486" cy="1681139"/>
      </dsp:txXfrm>
    </dsp:sp>
    <dsp:sp modelId="{C2AF4FED-9600-43E8-94AC-D4C672C58268}">
      <dsp:nvSpPr>
        <dsp:cNvPr id="0" name=""/>
        <dsp:cNvSpPr/>
      </dsp:nvSpPr>
      <dsp:spPr>
        <a:xfrm>
          <a:off x="0" y="4203567"/>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D38B18-B32F-48DF-BC77-55A3EC60B77B}">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94CD36-4215-4C17-928F-EB56932ADEBE}">
      <dsp:nvSpPr>
        <dsp:cNvPr id="0" name=""/>
        <dsp:cNvSpPr/>
      </dsp:nvSpPr>
      <dsp:spPr>
        <a:xfrm>
          <a:off x="1941716" y="4203567"/>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55650">
            <a:lnSpc>
              <a:spcPct val="90000"/>
            </a:lnSpc>
            <a:spcBef>
              <a:spcPct val="0"/>
            </a:spcBef>
            <a:spcAft>
              <a:spcPct val="35000"/>
            </a:spcAft>
            <a:buNone/>
          </a:pPr>
          <a:r>
            <a:rPr lang="en-US" sz="1700" b="1" kern="1200" dirty="0"/>
            <a:t>Build rapport:</a:t>
          </a:r>
        </a:p>
        <a:p>
          <a:pPr marL="0" lvl="0" indent="0" algn="l" defTabSz="755650">
            <a:lnSpc>
              <a:spcPct val="90000"/>
            </a:lnSpc>
            <a:spcBef>
              <a:spcPct val="0"/>
            </a:spcBef>
            <a:spcAft>
              <a:spcPct val="35000"/>
            </a:spcAft>
            <a:buNone/>
          </a:pPr>
          <a:r>
            <a:rPr lang="en-US" sz="1700" b="1" kern="1200" dirty="0"/>
            <a:t>Continue building cooperation and teamwork with partner work</a:t>
          </a:r>
        </a:p>
      </dsp:txBody>
      <dsp:txXfrm>
        <a:off x="1941716" y="4203567"/>
        <a:ext cx="2943486"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6DF7A-79F0-46C8-A74B-1E2DDE288392}">
      <dsp:nvSpPr>
        <dsp:cNvPr id="0" name=""/>
        <dsp:cNvSpPr/>
      </dsp:nvSpPr>
      <dsp:spPr>
        <a:xfrm>
          <a:off x="0" y="956381"/>
          <a:ext cx="48852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7A756-8A29-4E92-A2BA-9997633D583A}">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7490EF-97BE-4139-99EE-8179E92A0D51}">
      <dsp:nvSpPr>
        <dsp:cNvPr id="0" name=""/>
        <dsp:cNvSpPr/>
      </dsp:nvSpPr>
      <dsp:spPr>
        <a:xfrm>
          <a:off x="2039300" y="956381"/>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77900">
            <a:lnSpc>
              <a:spcPct val="90000"/>
            </a:lnSpc>
            <a:spcBef>
              <a:spcPct val="0"/>
            </a:spcBef>
            <a:spcAft>
              <a:spcPct val="35000"/>
            </a:spcAft>
            <a:buNone/>
          </a:pPr>
          <a:r>
            <a:rPr lang="en-US" sz="2200" b="1" kern="1200" dirty="0"/>
            <a:t>Create activities that are personal:</a:t>
          </a:r>
        </a:p>
        <a:p>
          <a:pPr marL="0" lvl="0" indent="0" algn="l" defTabSz="977900">
            <a:lnSpc>
              <a:spcPct val="90000"/>
            </a:lnSpc>
            <a:spcBef>
              <a:spcPct val="0"/>
            </a:spcBef>
            <a:spcAft>
              <a:spcPct val="35000"/>
            </a:spcAft>
            <a:buNone/>
          </a:pPr>
          <a:r>
            <a:rPr lang="en-US" sz="2200" b="1" kern="1200" dirty="0"/>
            <a:t>Student survey</a:t>
          </a:r>
        </a:p>
      </dsp:txBody>
      <dsp:txXfrm>
        <a:off x="2039300" y="956381"/>
        <a:ext cx="2845902" cy="1765627"/>
      </dsp:txXfrm>
    </dsp:sp>
    <dsp:sp modelId="{DDA42888-5BEC-4701-91FD-06D80AFD2963}">
      <dsp:nvSpPr>
        <dsp:cNvPr id="0" name=""/>
        <dsp:cNvSpPr/>
      </dsp:nvSpPr>
      <dsp:spPr>
        <a:xfrm>
          <a:off x="0" y="3163416"/>
          <a:ext cx="48852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C7111-AB4B-4E5C-81D3-B9946FF23F8D}">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17BE2E-E5F3-46BC-BC6F-B257238238CA}">
      <dsp:nvSpPr>
        <dsp:cNvPr id="0" name=""/>
        <dsp:cNvSpPr/>
      </dsp:nvSpPr>
      <dsp:spPr>
        <a:xfrm>
          <a:off x="2039300" y="3163416"/>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77900">
            <a:lnSpc>
              <a:spcPct val="90000"/>
            </a:lnSpc>
            <a:spcBef>
              <a:spcPct val="0"/>
            </a:spcBef>
            <a:spcAft>
              <a:spcPct val="35000"/>
            </a:spcAft>
            <a:buNone/>
          </a:pPr>
          <a:r>
            <a:rPr lang="en-US" sz="2200" b="1" kern="1200" dirty="0"/>
            <a:t>Demonstrate respect for individuality: </a:t>
          </a:r>
        </a:p>
        <a:p>
          <a:pPr marL="0" lvl="0" indent="0" algn="l" defTabSz="977900">
            <a:lnSpc>
              <a:spcPct val="90000"/>
            </a:lnSpc>
            <a:spcBef>
              <a:spcPct val="0"/>
            </a:spcBef>
            <a:spcAft>
              <a:spcPct val="35000"/>
            </a:spcAft>
            <a:buNone/>
          </a:pPr>
          <a:r>
            <a:rPr lang="en-US" sz="2200" b="1" kern="1200" dirty="0"/>
            <a:t>Video of GIRLS making a difference</a:t>
          </a:r>
        </a:p>
      </dsp:txBody>
      <dsp:txXfrm>
        <a:off x="2039300" y="3163416"/>
        <a:ext cx="2845902" cy="1765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17A64-BDF6-47FD-9147-306C6A848FD1}">
      <dsp:nvSpPr>
        <dsp:cNvPr id="0" name=""/>
        <dsp:cNvSpPr/>
      </dsp:nvSpPr>
      <dsp:spPr>
        <a:xfrm>
          <a:off x="0" y="0"/>
          <a:ext cx="4869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9D6E0-57B8-41D7-B219-B4A9F84641CA}">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My favorite thing to do in college was racing sailboats (NOT study).</a:t>
          </a:r>
        </a:p>
      </dsp:txBody>
      <dsp:txXfrm>
        <a:off x="0" y="0"/>
        <a:ext cx="4869656" cy="1276350"/>
      </dsp:txXfrm>
    </dsp:sp>
    <dsp:sp modelId="{3B4F1565-8B64-4DC0-B51E-4370C9C5F88B}">
      <dsp:nvSpPr>
        <dsp:cNvPr id="0" name=""/>
        <dsp:cNvSpPr/>
      </dsp:nvSpPr>
      <dsp:spPr>
        <a:xfrm>
          <a:off x="0" y="1276350"/>
          <a:ext cx="486965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8B7C8-4EBA-4FD1-9CCE-FC5510B14E80}">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 am the oldest of five siblings.</a:t>
          </a:r>
        </a:p>
      </dsp:txBody>
      <dsp:txXfrm>
        <a:off x="0" y="1276350"/>
        <a:ext cx="4869656" cy="1276350"/>
      </dsp:txXfrm>
    </dsp:sp>
    <dsp:sp modelId="{DA2D006F-E092-468F-8ADC-FEBD1A96C81A}">
      <dsp:nvSpPr>
        <dsp:cNvPr id="0" name=""/>
        <dsp:cNvSpPr/>
      </dsp:nvSpPr>
      <dsp:spPr>
        <a:xfrm>
          <a:off x="0" y="2552700"/>
          <a:ext cx="486965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7193FF-A8E8-46B1-8938-8E1292986518}">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 have lived in Maryland and California.</a:t>
          </a:r>
        </a:p>
      </dsp:txBody>
      <dsp:txXfrm>
        <a:off x="0" y="2552700"/>
        <a:ext cx="4869656" cy="1276350"/>
      </dsp:txXfrm>
    </dsp:sp>
    <dsp:sp modelId="{8B9C2A9D-BB6F-463C-9615-C9F3C4992578}">
      <dsp:nvSpPr>
        <dsp:cNvPr id="0" name=""/>
        <dsp:cNvSpPr/>
      </dsp:nvSpPr>
      <dsp:spPr>
        <a:xfrm>
          <a:off x="0" y="3829050"/>
          <a:ext cx="486965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EA83C-5BC9-485A-80B7-90A4C46E293E}">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My ideal job in retirement is to work at a ski resort helping people on the chairlift and to ski for free.</a:t>
          </a:r>
        </a:p>
      </dsp:txBody>
      <dsp:txXfrm>
        <a:off x="0" y="3829050"/>
        <a:ext cx="4869656" cy="127635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9044271B-E665-41A1-960B-C6450974BF28}" type="datetimeFigureOut">
              <a:rPr lang="en-US" smtClean="0"/>
              <a:t>8/17/2019</a:t>
            </a:fld>
            <a:endParaRPr lang="en-US"/>
          </a:p>
        </p:txBody>
      </p:sp>
      <p:sp>
        <p:nvSpPr>
          <p:cNvPr id="4" name="Footer Placeholder 3"/>
          <p:cNvSpPr>
            <a:spLocks noGrp="1"/>
          </p:cNvSpPr>
          <p:nvPr>
            <p:ph type="ftr" sz="quarter" idx="2"/>
          </p:nvPr>
        </p:nvSpPr>
        <p:spPr>
          <a:xfrm>
            <a:off x="0" y="8829969"/>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9"/>
            <a:ext cx="2971800" cy="466433"/>
          </a:xfrm>
          <a:prstGeom prst="rect">
            <a:avLst/>
          </a:prstGeom>
        </p:spPr>
        <p:txBody>
          <a:bodyPr vert="horz" lIns="91440" tIns="45720" rIns="91440" bIns="45720" rtlCol="0" anchor="b"/>
          <a:lstStyle>
            <a:lvl1pPr algn="r">
              <a:defRPr sz="1200"/>
            </a:lvl1pPr>
          </a:lstStyle>
          <a:p>
            <a:fld id="{BF3F5D32-8912-423A-8F99-022A1B7B61C5}" type="slidenum">
              <a:rPr lang="en-US" smtClean="0"/>
              <a:t>‹#›</a:t>
            </a:fld>
            <a:endParaRPr lang="en-US"/>
          </a:p>
        </p:txBody>
      </p:sp>
    </p:spTree>
    <p:extLst>
      <p:ext uri="{BB962C8B-B14F-4D97-AF65-F5344CB8AC3E}">
        <p14:creationId xmlns:p14="http://schemas.microsoft.com/office/powerpoint/2010/main" val="53265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1A073CE-8B12-4E10-A227-FA9D6D07298C}" type="datetimeFigureOut">
              <a:rPr lang="en-US" smtClean="0"/>
              <a:t>8/15/2019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3DF3D29-EB71-4DCC-80A0-F4A41DA630B4}" type="slidenum">
              <a:rPr lang="en-US" smtClean="0"/>
              <a:t>‹#›</a:t>
            </a:fld>
            <a:endParaRPr lang="en-US"/>
          </a:p>
        </p:txBody>
      </p:sp>
    </p:spTree>
    <p:extLst>
      <p:ext uri="{BB962C8B-B14F-4D97-AF65-F5344CB8AC3E}">
        <p14:creationId xmlns:p14="http://schemas.microsoft.com/office/powerpoint/2010/main" val="257693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D1367C7-2BAF-42AC-8B9E-3366DBB1C0F8}" type="slidenum">
              <a:rPr lang="en-US" smtClean="0"/>
              <a:pPr>
                <a:defRPr/>
              </a:pPr>
              <a:t>21</a:t>
            </a:fld>
            <a:endParaRPr lang="en-US" dirty="0"/>
          </a:p>
        </p:txBody>
      </p:sp>
    </p:spTree>
    <p:extLst>
      <p:ext uri="{BB962C8B-B14F-4D97-AF65-F5344CB8AC3E}">
        <p14:creationId xmlns:p14="http://schemas.microsoft.com/office/powerpoint/2010/main" val="210649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F3D29-EB71-4DCC-80A0-F4A41DA630B4}" type="slidenum">
              <a:rPr lang="en-US" smtClean="0"/>
              <a:t>56</a:t>
            </a:fld>
            <a:endParaRPr lang="en-US"/>
          </a:p>
        </p:txBody>
      </p:sp>
    </p:spTree>
    <p:extLst>
      <p:ext uri="{BB962C8B-B14F-4D97-AF65-F5344CB8AC3E}">
        <p14:creationId xmlns:p14="http://schemas.microsoft.com/office/powerpoint/2010/main" val="390035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C43C93-EF7A-48A1-B7D8-BEE722C71C1C}" type="datetime1">
              <a:rPr lang="en-US" smtClean="0"/>
              <a:t>8/15/2019</a:t>
            </a:fld>
            <a:endParaRPr lang="en-US"/>
          </a:p>
        </p:txBody>
      </p:sp>
      <p:sp>
        <p:nvSpPr>
          <p:cNvPr id="5" name="Footer Placeholder 4"/>
          <p:cNvSpPr>
            <a:spLocks noGrp="1"/>
          </p:cNvSpPr>
          <p:nvPr>
            <p:ph type="ftr" sz="quarter" idx="11"/>
          </p:nvPr>
        </p:nvSpPr>
        <p:spPr/>
        <p:txBody>
          <a:bodyPr/>
          <a:lstStyle/>
          <a:p>
            <a:r>
              <a:rPr lang="en-US"/>
              <a:t>2019 New Teacher Summer Academy</a:t>
            </a:r>
          </a:p>
        </p:txBody>
      </p:sp>
      <p:sp>
        <p:nvSpPr>
          <p:cNvPr id="6" name="Slide Number Placeholder 5"/>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316311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45830-9360-4CD6-B6E3-1B652CDB854F}" type="datetime1">
              <a:rPr lang="en-US" smtClean="0"/>
              <a:t>8/15/2019</a:t>
            </a:fld>
            <a:endParaRPr lang="en-US"/>
          </a:p>
        </p:txBody>
      </p:sp>
      <p:sp>
        <p:nvSpPr>
          <p:cNvPr id="5" name="Footer Placeholder 4"/>
          <p:cNvSpPr>
            <a:spLocks noGrp="1"/>
          </p:cNvSpPr>
          <p:nvPr>
            <p:ph type="ftr" sz="quarter" idx="11"/>
          </p:nvPr>
        </p:nvSpPr>
        <p:spPr/>
        <p:txBody>
          <a:bodyPr/>
          <a:lstStyle/>
          <a:p>
            <a:r>
              <a:rPr lang="en-US"/>
              <a:t>2019 New Teacher Summer Academy</a:t>
            </a:r>
          </a:p>
        </p:txBody>
      </p:sp>
      <p:sp>
        <p:nvSpPr>
          <p:cNvPr id="6" name="Slide Number Placeholder 5"/>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13561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A9E97-41EE-4941-AD33-42E94033C060}" type="datetime1">
              <a:rPr lang="en-US" smtClean="0"/>
              <a:t>8/15/2019</a:t>
            </a:fld>
            <a:endParaRPr lang="en-US"/>
          </a:p>
        </p:txBody>
      </p:sp>
      <p:sp>
        <p:nvSpPr>
          <p:cNvPr id="5" name="Footer Placeholder 4"/>
          <p:cNvSpPr>
            <a:spLocks noGrp="1"/>
          </p:cNvSpPr>
          <p:nvPr>
            <p:ph type="ftr" sz="quarter" idx="11"/>
          </p:nvPr>
        </p:nvSpPr>
        <p:spPr/>
        <p:txBody>
          <a:bodyPr/>
          <a:lstStyle/>
          <a:p>
            <a:r>
              <a:rPr lang="en-US"/>
              <a:t>2019 New Teacher Summer Academy</a:t>
            </a:r>
          </a:p>
        </p:txBody>
      </p:sp>
      <p:sp>
        <p:nvSpPr>
          <p:cNvPr id="6" name="Slide Number Placeholder 5"/>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23679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AC3484D0-E144-4AA3-ACFC-BA0DD72323B5}" type="datetimeFigureOut">
              <a:rPr lang="en-US">
                <a:solidFill>
                  <a:srgbClr val="EEECE1">
                    <a:shade val="90000"/>
                  </a:srgbClr>
                </a:solidFill>
              </a:rPr>
              <a:pPr>
                <a:defRPr/>
              </a:pPr>
              <a:t>8/15/2019</a:t>
            </a:fld>
            <a:endParaRPr lang="es-US">
              <a:solidFill>
                <a:srgbClr val="EEECE1">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s-US">
              <a:solidFill>
                <a:srgbClr val="EEECE1">
                  <a:shade val="90000"/>
                </a:srgbClr>
              </a:solidFill>
            </a:endParaRPr>
          </a:p>
        </p:txBody>
      </p:sp>
      <p:sp>
        <p:nvSpPr>
          <p:cNvPr id="6" name="Slide Number Placeholder 26"/>
          <p:cNvSpPr>
            <a:spLocks noGrp="1"/>
          </p:cNvSpPr>
          <p:nvPr>
            <p:ph type="sldNum" sz="quarter" idx="12"/>
          </p:nvPr>
        </p:nvSpPr>
        <p:spPr/>
        <p:txBody>
          <a:bodyPr/>
          <a:lstStyle>
            <a:lvl1pPr>
              <a:defRPr smtClean="0">
                <a:solidFill>
                  <a:srgbClr val="E3E1D7"/>
                </a:solidFill>
              </a:defRPr>
            </a:lvl1pPr>
          </a:lstStyle>
          <a:p>
            <a:pPr>
              <a:defRPr/>
            </a:pPr>
            <a:fld id="{1BCDE980-30DC-43C8-9D20-785808CA5642}" type="slidenum">
              <a:rPr lang="es-US" altLang="en-US"/>
              <a:pPr>
                <a:defRPr/>
              </a:pPr>
              <a:t>‹#›</a:t>
            </a:fld>
            <a:endParaRPr lang="es-US" altLang="en-US"/>
          </a:p>
        </p:txBody>
      </p:sp>
    </p:spTree>
    <p:extLst>
      <p:ext uri="{BB962C8B-B14F-4D97-AF65-F5344CB8AC3E}">
        <p14:creationId xmlns:p14="http://schemas.microsoft.com/office/powerpoint/2010/main" val="339510153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12F392B-16D2-43D2-A337-8A0CEA3F3F5F}" type="datetimeFigureOut">
              <a:rPr lang="en-US">
                <a:solidFill>
                  <a:srgbClr val="1F497D">
                    <a:shade val="90000"/>
                  </a:srgbClr>
                </a:solidFill>
              </a:rPr>
              <a:pPr>
                <a:defRPr/>
              </a:pPr>
              <a:t>8/15/2019</a:t>
            </a:fld>
            <a:endParaRPr lang="es-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C8E4317-8754-4737-A191-AE8000D54BE2}" type="slidenum">
              <a:rPr lang="es-US" altLang="en-US"/>
              <a:pPr>
                <a:defRPr/>
              </a:pPr>
              <a:t>‹#›</a:t>
            </a:fld>
            <a:endParaRPr lang="es-US" altLang="en-US"/>
          </a:p>
        </p:txBody>
      </p:sp>
    </p:spTree>
    <p:extLst>
      <p:ext uri="{BB962C8B-B14F-4D97-AF65-F5344CB8AC3E}">
        <p14:creationId xmlns:p14="http://schemas.microsoft.com/office/powerpoint/2010/main" val="52735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5E2DE3F-9D1E-4B92-979A-4DB73D8FA645}" type="datetimeFigureOut">
              <a:rPr lang="en-US">
                <a:solidFill>
                  <a:srgbClr val="EEECE1">
                    <a:shade val="90000"/>
                  </a:srgbClr>
                </a:solidFill>
              </a:rPr>
              <a:pPr>
                <a:defRPr/>
              </a:pPr>
              <a:t>8/15/2019</a:t>
            </a:fld>
            <a:endParaRPr lang="es-US">
              <a:solidFill>
                <a:srgbClr val="EEECE1">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s-US">
              <a:solidFill>
                <a:srgbClr val="EEECE1">
                  <a:shade val="90000"/>
                </a:srgbClr>
              </a:solidFill>
            </a:endParaRPr>
          </a:p>
        </p:txBody>
      </p:sp>
      <p:sp>
        <p:nvSpPr>
          <p:cNvPr id="6" name="Slide Number Placeholder 5"/>
          <p:cNvSpPr>
            <a:spLocks noGrp="1"/>
          </p:cNvSpPr>
          <p:nvPr>
            <p:ph type="sldNum" sz="quarter" idx="12"/>
          </p:nvPr>
        </p:nvSpPr>
        <p:spPr/>
        <p:txBody>
          <a:bodyPr/>
          <a:lstStyle>
            <a:lvl1pPr>
              <a:defRPr smtClean="0">
                <a:solidFill>
                  <a:srgbClr val="E3E1D7"/>
                </a:solidFill>
              </a:defRPr>
            </a:lvl1pPr>
          </a:lstStyle>
          <a:p>
            <a:pPr>
              <a:defRPr/>
            </a:pPr>
            <a:fld id="{9CACE0D7-ADD3-4267-A71B-34240B0E792A}" type="slidenum">
              <a:rPr lang="es-US" altLang="en-US"/>
              <a:pPr>
                <a:defRPr/>
              </a:pPr>
              <a:t>‹#›</a:t>
            </a:fld>
            <a:endParaRPr lang="es-US" altLang="en-US"/>
          </a:p>
        </p:txBody>
      </p:sp>
    </p:spTree>
    <p:extLst>
      <p:ext uri="{BB962C8B-B14F-4D97-AF65-F5344CB8AC3E}">
        <p14:creationId xmlns:p14="http://schemas.microsoft.com/office/powerpoint/2010/main" val="191846913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CCE44091-FA2A-40D2-AD34-D09475D41FEF}" type="datetimeFigureOut">
              <a:rPr lang="en-US">
                <a:solidFill>
                  <a:srgbClr val="1F497D">
                    <a:shade val="90000"/>
                  </a:srgbClr>
                </a:solidFill>
              </a:rPr>
              <a:pPr>
                <a:defRPr/>
              </a:pPr>
              <a:t>8/15/2019</a:t>
            </a:fld>
            <a:endParaRPr lang="es-US">
              <a:solidFill>
                <a:srgbClr val="1F497D">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2EBEE223-748D-402A-9434-6C5E96F6F5DA}" type="slidenum">
              <a:rPr lang="es-US" altLang="en-US"/>
              <a:pPr>
                <a:defRPr/>
              </a:pPr>
              <a:t>‹#›</a:t>
            </a:fld>
            <a:endParaRPr lang="es-US" altLang="en-US"/>
          </a:p>
        </p:txBody>
      </p:sp>
    </p:spTree>
    <p:extLst>
      <p:ext uri="{BB962C8B-B14F-4D97-AF65-F5344CB8AC3E}">
        <p14:creationId xmlns:p14="http://schemas.microsoft.com/office/powerpoint/2010/main" val="1056781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0365E756-C654-4B7E-AC2C-0F5B7ED5E14B}" type="datetimeFigureOut">
              <a:rPr lang="en-US">
                <a:solidFill>
                  <a:srgbClr val="1F497D">
                    <a:shade val="90000"/>
                  </a:srgbClr>
                </a:solidFill>
              </a:rPr>
              <a:pPr>
                <a:defRPr/>
              </a:pPr>
              <a:t>8/15/2019</a:t>
            </a:fld>
            <a:endParaRPr lang="es-US">
              <a:solidFill>
                <a:srgbClr val="1F497D">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85358F3-2CA2-464C-8F12-A78308AEFD3C}" type="slidenum">
              <a:rPr lang="es-US" altLang="en-US"/>
              <a:pPr>
                <a:defRPr/>
              </a:pPr>
              <a:t>‹#›</a:t>
            </a:fld>
            <a:endParaRPr lang="es-US" altLang="en-US"/>
          </a:p>
        </p:txBody>
      </p:sp>
    </p:spTree>
    <p:extLst>
      <p:ext uri="{BB962C8B-B14F-4D97-AF65-F5344CB8AC3E}">
        <p14:creationId xmlns:p14="http://schemas.microsoft.com/office/powerpoint/2010/main" val="2596097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C88897F2-51A7-4D81-A9A2-FBA2264AF508}" type="datetimeFigureOut">
              <a:rPr lang="en-US">
                <a:solidFill>
                  <a:srgbClr val="1F497D">
                    <a:shade val="90000"/>
                  </a:srgbClr>
                </a:solidFill>
              </a:rPr>
              <a:pPr>
                <a:defRPr/>
              </a:pPr>
              <a:t>8/15/2019</a:t>
            </a:fld>
            <a:endParaRPr lang="es-US">
              <a:solidFill>
                <a:srgbClr val="1F497D">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18C35724-92AC-42B8-8551-B049C13B9770}" type="slidenum">
              <a:rPr lang="es-US" altLang="en-US"/>
              <a:pPr>
                <a:defRPr/>
              </a:pPr>
              <a:t>‹#›</a:t>
            </a:fld>
            <a:endParaRPr lang="es-US" altLang="en-US"/>
          </a:p>
        </p:txBody>
      </p:sp>
    </p:spTree>
    <p:extLst>
      <p:ext uri="{BB962C8B-B14F-4D97-AF65-F5344CB8AC3E}">
        <p14:creationId xmlns:p14="http://schemas.microsoft.com/office/powerpoint/2010/main" val="1512782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8CBB88A-CB1B-4471-B735-B3940F19FD16}" type="datetimeFigureOut">
              <a:rPr lang="en-US">
                <a:solidFill>
                  <a:srgbClr val="1F497D">
                    <a:shade val="90000"/>
                  </a:srgbClr>
                </a:solidFill>
              </a:rPr>
              <a:pPr>
                <a:defRPr/>
              </a:pPr>
              <a:t>8/15/2019</a:t>
            </a:fld>
            <a:endParaRPr lang="es-US">
              <a:solidFill>
                <a:srgbClr val="1F497D">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0F4AF7D-E759-4172-BF54-C53790689FF9}" type="slidenum">
              <a:rPr lang="es-US" altLang="en-US"/>
              <a:pPr>
                <a:defRPr/>
              </a:pPr>
              <a:t>‹#›</a:t>
            </a:fld>
            <a:endParaRPr lang="es-US" altLang="en-US"/>
          </a:p>
        </p:txBody>
      </p:sp>
    </p:spTree>
    <p:extLst>
      <p:ext uri="{BB962C8B-B14F-4D97-AF65-F5344CB8AC3E}">
        <p14:creationId xmlns:p14="http://schemas.microsoft.com/office/powerpoint/2010/main" val="3909586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7C7AB1A7-44B5-4105-85CE-FEB447D41584}" type="datetimeFigureOut">
              <a:rPr lang="en-US">
                <a:solidFill>
                  <a:srgbClr val="1F497D">
                    <a:shade val="90000"/>
                  </a:srgbClr>
                </a:solidFill>
              </a:rPr>
              <a:pPr>
                <a:defRPr/>
              </a:pPr>
              <a:t>8/15/2019</a:t>
            </a:fld>
            <a:endParaRPr lang="es-US">
              <a:solidFill>
                <a:srgbClr val="1F497D">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D41BE12-8FAB-40A0-90BE-733263CC97A1}" type="slidenum">
              <a:rPr lang="es-US" altLang="en-US"/>
              <a:pPr>
                <a:defRPr/>
              </a:pPr>
              <a:t>‹#›</a:t>
            </a:fld>
            <a:endParaRPr lang="es-US" altLang="en-US"/>
          </a:p>
        </p:txBody>
      </p:sp>
    </p:spTree>
    <p:extLst>
      <p:ext uri="{BB962C8B-B14F-4D97-AF65-F5344CB8AC3E}">
        <p14:creationId xmlns:p14="http://schemas.microsoft.com/office/powerpoint/2010/main" val="111115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2C8B73-AEE1-4CE8-B0F4-605046C8EF16}" type="datetime1">
              <a:rPr lang="en-US" smtClean="0"/>
              <a:t>8/15/2019</a:t>
            </a:fld>
            <a:endParaRPr lang="en-US"/>
          </a:p>
        </p:txBody>
      </p:sp>
      <p:sp>
        <p:nvSpPr>
          <p:cNvPr id="5" name="Footer Placeholder 4"/>
          <p:cNvSpPr>
            <a:spLocks noGrp="1"/>
          </p:cNvSpPr>
          <p:nvPr>
            <p:ph type="ftr" sz="quarter" idx="11"/>
          </p:nvPr>
        </p:nvSpPr>
        <p:spPr/>
        <p:txBody>
          <a:bodyPr/>
          <a:lstStyle/>
          <a:p>
            <a:r>
              <a:rPr lang="en-US"/>
              <a:t>2019 New Teacher Summer Academy</a:t>
            </a:r>
          </a:p>
        </p:txBody>
      </p:sp>
      <p:sp>
        <p:nvSpPr>
          <p:cNvPr id="6" name="Slide Number Placeholder 5"/>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62509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A673DDE-AFA2-41FD-A17E-2A807C2A467F}" type="datetimeFigureOut">
              <a:rPr lang="en-US">
                <a:solidFill>
                  <a:srgbClr val="1F497D">
                    <a:shade val="90000"/>
                  </a:srgbClr>
                </a:solidFill>
              </a:rPr>
              <a:pPr>
                <a:defRPr/>
              </a:pPr>
              <a:t>8/15/2019</a:t>
            </a:fld>
            <a:endParaRPr lang="es-US">
              <a:solidFill>
                <a:srgbClr val="1F497D">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smtClean="0"/>
            </a:lvl1pPr>
          </a:lstStyle>
          <a:p>
            <a:pPr>
              <a:defRPr/>
            </a:pPr>
            <a:fld id="{BBDC2CB3-9625-4A63-9EF6-DD17F9C54EEC}" type="slidenum">
              <a:rPr lang="es-US" altLang="en-US"/>
              <a:pPr>
                <a:defRPr/>
              </a:pPr>
              <a:t>‹#›</a:t>
            </a:fld>
            <a:endParaRPr lang="es-US" altLang="en-US"/>
          </a:p>
        </p:txBody>
      </p:sp>
    </p:spTree>
    <p:extLst>
      <p:ext uri="{BB962C8B-B14F-4D97-AF65-F5344CB8AC3E}">
        <p14:creationId xmlns:p14="http://schemas.microsoft.com/office/powerpoint/2010/main" val="121987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118DE08-43A1-4E5C-95B1-7C95E6CC54A9}" type="datetimeFigureOut">
              <a:rPr lang="en-US">
                <a:solidFill>
                  <a:srgbClr val="1F497D">
                    <a:shade val="90000"/>
                  </a:srgbClr>
                </a:solidFill>
              </a:rPr>
              <a:pPr>
                <a:defRPr/>
              </a:pPr>
              <a:t>8/15/2019</a:t>
            </a:fld>
            <a:endParaRPr lang="es-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DA4A356-AFE4-4D63-9CC0-58FA08470054}" type="slidenum">
              <a:rPr lang="es-US" altLang="en-US"/>
              <a:pPr>
                <a:defRPr/>
              </a:pPr>
              <a:t>‹#›</a:t>
            </a:fld>
            <a:endParaRPr lang="es-US" altLang="en-US"/>
          </a:p>
        </p:txBody>
      </p:sp>
    </p:spTree>
    <p:extLst>
      <p:ext uri="{BB962C8B-B14F-4D97-AF65-F5344CB8AC3E}">
        <p14:creationId xmlns:p14="http://schemas.microsoft.com/office/powerpoint/2010/main" val="2304134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598B668-5A8A-4EDC-B126-A62E915EA3C1}" type="datetimeFigureOut">
              <a:rPr lang="en-US">
                <a:solidFill>
                  <a:srgbClr val="1F497D">
                    <a:shade val="90000"/>
                  </a:srgbClr>
                </a:solidFill>
              </a:rPr>
              <a:pPr>
                <a:defRPr/>
              </a:pPr>
              <a:t>8/15/2019</a:t>
            </a:fld>
            <a:endParaRPr lang="es-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s-US">
              <a:solidFill>
                <a:srgbClr val="1F497D">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5AB36F1A-FB42-4DB4-948E-8E1D41C32DA9}" type="slidenum">
              <a:rPr lang="es-US" altLang="en-US"/>
              <a:pPr>
                <a:defRPr/>
              </a:pPr>
              <a:t>‹#›</a:t>
            </a:fld>
            <a:endParaRPr lang="es-US" altLang="en-US"/>
          </a:p>
        </p:txBody>
      </p:sp>
    </p:spTree>
    <p:extLst>
      <p:ext uri="{BB962C8B-B14F-4D97-AF65-F5344CB8AC3E}">
        <p14:creationId xmlns:p14="http://schemas.microsoft.com/office/powerpoint/2010/main" val="266219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1D87F-1D69-4599-9EB1-0E16DF97ECA2}" type="datetime1">
              <a:rPr lang="en-US" smtClean="0"/>
              <a:t>8/15/2019</a:t>
            </a:fld>
            <a:endParaRPr lang="en-US"/>
          </a:p>
        </p:txBody>
      </p:sp>
      <p:sp>
        <p:nvSpPr>
          <p:cNvPr id="5" name="Footer Placeholder 4"/>
          <p:cNvSpPr>
            <a:spLocks noGrp="1"/>
          </p:cNvSpPr>
          <p:nvPr>
            <p:ph type="ftr" sz="quarter" idx="11"/>
          </p:nvPr>
        </p:nvSpPr>
        <p:spPr/>
        <p:txBody>
          <a:bodyPr/>
          <a:lstStyle/>
          <a:p>
            <a:r>
              <a:rPr lang="en-US"/>
              <a:t>2019 New Teacher Summer Academy</a:t>
            </a:r>
          </a:p>
        </p:txBody>
      </p:sp>
      <p:sp>
        <p:nvSpPr>
          <p:cNvPr id="6" name="Slide Number Placeholder 5"/>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34772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8C3F17-7B7E-4156-BFC2-8CA801648818}" type="datetime1">
              <a:rPr lang="en-US" smtClean="0"/>
              <a:t>8/15/2019</a:t>
            </a:fld>
            <a:endParaRPr lang="en-US"/>
          </a:p>
        </p:txBody>
      </p:sp>
      <p:sp>
        <p:nvSpPr>
          <p:cNvPr id="6" name="Footer Placeholder 5"/>
          <p:cNvSpPr>
            <a:spLocks noGrp="1"/>
          </p:cNvSpPr>
          <p:nvPr>
            <p:ph type="ftr" sz="quarter" idx="11"/>
          </p:nvPr>
        </p:nvSpPr>
        <p:spPr/>
        <p:txBody>
          <a:bodyPr/>
          <a:lstStyle/>
          <a:p>
            <a:r>
              <a:rPr lang="en-US"/>
              <a:t>2019 New Teacher Summer Academy</a:t>
            </a:r>
          </a:p>
        </p:txBody>
      </p:sp>
      <p:sp>
        <p:nvSpPr>
          <p:cNvPr id="7" name="Slide Number Placeholder 6"/>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306515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A53BDB-9093-466A-9A1E-C0307F8EF0F6}" type="datetime1">
              <a:rPr lang="en-US" smtClean="0"/>
              <a:t>8/15/2019</a:t>
            </a:fld>
            <a:endParaRPr lang="en-US"/>
          </a:p>
        </p:txBody>
      </p:sp>
      <p:sp>
        <p:nvSpPr>
          <p:cNvPr id="8" name="Footer Placeholder 7"/>
          <p:cNvSpPr>
            <a:spLocks noGrp="1"/>
          </p:cNvSpPr>
          <p:nvPr>
            <p:ph type="ftr" sz="quarter" idx="11"/>
          </p:nvPr>
        </p:nvSpPr>
        <p:spPr/>
        <p:txBody>
          <a:bodyPr/>
          <a:lstStyle/>
          <a:p>
            <a:r>
              <a:rPr lang="en-US"/>
              <a:t>2019 New Teacher Summer Academy</a:t>
            </a:r>
          </a:p>
        </p:txBody>
      </p:sp>
      <p:sp>
        <p:nvSpPr>
          <p:cNvPr id="9" name="Slide Number Placeholder 8"/>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59111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52C166-F2CB-44B1-8715-7476CE94B83A}" type="datetime1">
              <a:rPr lang="en-US" smtClean="0"/>
              <a:t>8/15/2019</a:t>
            </a:fld>
            <a:endParaRPr lang="en-US"/>
          </a:p>
        </p:txBody>
      </p:sp>
      <p:sp>
        <p:nvSpPr>
          <p:cNvPr id="4" name="Footer Placeholder 3"/>
          <p:cNvSpPr>
            <a:spLocks noGrp="1"/>
          </p:cNvSpPr>
          <p:nvPr>
            <p:ph type="ftr" sz="quarter" idx="11"/>
          </p:nvPr>
        </p:nvSpPr>
        <p:spPr/>
        <p:txBody>
          <a:bodyPr/>
          <a:lstStyle/>
          <a:p>
            <a:r>
              <a:rPr lang="en-US"/>
              <a:t>2019 New Teacher Summer Academy</a:t>
            </a:r>
          </a:p>
        </p:txBody>
      </p:sp>
      <p:sp>
        <p:nvSpPr>
          <p:cNvPr id="5" name="Slide Number Placeholder 4"/>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27687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90EC1-9929-45DC-9757-502BFB717165}" type="datetime1">
              <a:rPr lang="en-US" smtClean="0"/>
              <a:t>8/15/2019</a:t>
            </a:fld>
            <a:endParaRPr lang="en-US"/>
          </a:p>
        </p:txBody>
      </p:sp>
      <p:sp>
        <p:nvSpPr>
          <p:cNvPr id="3" name="Footer Placeholder 2"/>
          <p:cNvSpPr>
            <a:spLocks noGrp="1"/>
          </p:cNvSpPr>
          <p:nvPr>
            <p:ph type="ftr" sz="quarter" idx="11"/>
          </p:nvPr>
        </p:nvSpPr>
        <p:spPr/>
        <p:txBody>
          <a:bodyPr/>
          <a:lstStyle/>
          <a:p>
            <a:r>
              <a:rPr lang="en-US"/>
              <a:t>2019 New Teacher Summer Academy</a:t>
            </a:r>
          </a:p>
        </p:txBody>
      </p:sp>
      <p:sp>
        <p:nvSpPr>
          <p:cNvPr id="4" name="Slide Number Placeholder 3"/>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53399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76C7DE-F6FB-4E64-8DD2-365C9BCCD01F}" type="datetime1">
              <a:rPr lang="en-US" smtClean="0"/>
              <a:t>8/15/2019</a:t>
            </a:fld>
            <a:endParaRPr lang="en-US"/>
          </a:p>
        </p:txBody>
      </p:sp>
      <p:sp>
        <p:nvSpPr>
          <p:cNvPr id="6" name="Footer Placeholder 5"/>
          <p:cNvSpPr>
            <a:spLocks noGrp="1"/>
          </p:cNvSpPr>
          <p:nvPr>
            <p:ph type="ftr" sz="quarter" idx="11"/>
          </p:nvPr>
        </p:nvSpPr>
        <p:spPr/>
        <p:txBody>
          <a:bodyPr/>
          <a:lstStyle/>
          <a:p>
            <a:r>
              <a:rPr lang="en-US"/>
              <a:t>2019 New Teacher Summer Academy</a:t>
            </a:r>
          </a:p>
        </p:txBody>
      </p:sp>
      <p:sp>
        <p:nvSpPr>
          <p:cNvPr id="7" name="Slide Number Placeholder 6"/>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206465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018BF6-53D4-4BBF-B7A8-6D5BBE5E27AB}" type="datetime1">
              <a:rPr lang="en-US" smtClean="0"/>
              <a:t>8/15/2019</a:t>
            </a:fld>
            <a:endParaRPr lang="en-US"/>
          </a:p>
        </p:txBody>
      </p:sp>
      <p:sp>
        <p:nvSpPr>
          <p:cNvPr id="6" name="Footer Placeholder 5"/>
          <p:cNvSpPr>
            <a:spLocks noGrp="1"/>
          </p:cNvSpPr>
          <p:nvPr>
            <p:ph type="ftr" sz="quarter" idx="11"/>
          </p:nvPr>
        </p:nvSpPr>
        <p:spPr/>
        <p:txBody>
          <a:bodyPr/>
          <a:lstStyle/>
          <a:p>
            <a:r>
              <a:rPr lang="en-US"/>
              <a:t>2019 New Teacher Summer Academy</a:t>
            </a:r>
          </a:p>
        </p:txBody>
      </p:sp>
      <p:sp>
        <p:nvSpPr>
          <p:cNvPr id="7" name="Slide Number Placeholder 6"/>
          <p:cNvSpPr>
            <a:spLocks noGrp="1"/>
          </p:cNvSpPr>
          <p:nvPr>
            <p:ph type="sldNum" sz="quarter" idx="12"/>
          </p:nvPr>
        </p:nvSpPr>
        <p:spPr/>
        <p:txBody>
          <a:bodyPr/>
          <a:lstStyle/>
          <a:p>
            <a:fld id="{1DC5B22A-E380-4C19-A4C6-055004955BC7}" type="slidenum">
              <a:rPr lang="en-US" smtClean="0"/>
              <a:t>‹#›</a:t>
            </a:fld>
            <a:endParaRPr lang="en-US"/>
          </a:p>
        </p:txBody>
      </p:sp>
    </p:spTree>
    <p:extLst>
      <p:ext uri="{BB962C8B-B14F-4D97-AF65-F5344CB8AC3E}">
        <p14:creationId xmlns:p14="http://schemas.microsoft.com/office/powerpoint/2010/main" val="3774733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7F7D0-DF69-415A-9869-1BE7B8B6ABDF}" type="datetime1">
              <a:rPr lang="en-US" smtClean="0"/>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2019 New Teacher Summer Academy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5B22A-E380-4C19-A4C6-055004955BC7}" type="slidenum">
              <a:rPr lang="en-US" smtClean="0"/>
              <a:t>‹#›</a:t>
            </a:fld>
            <a:endParaRPr lang="en-US"/>
          </a:p>
        </p:txBody>
      </p:sp>
    </p:spTree>
    <p:extLst>
      <p:ext uri="{BB962C8B-B14F-4D97-AF65-F5344CB8AC3E}">
        <p14:creationId xmlns:p14="http://schemas.microsoft.com/office/powerpoint/2010/main" val="3029658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E05EFDCB-83B1-41A4-A946-32763CEC57E1}" type="datetimeFigureOut">
              <a:rPr lang="en-US">
                <a:solidFill>
                  <a:srgbClr val="1F497D">
                    <a:shade val="90000"/>
                  </a:srgbClr>
                </a:solidFill>
              </a:rPr>
              <a:pPr>
                <a:defRPr/>
              </a:pPr>
              <a:t>8/15/2019</a:t>
            </a:fld>
            <a:endParaRPr lang="es-US">
              <a:solidFill>
                <a:srgbClr val="1F497D">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s-US">
              <a:solidFill>
                <a:srgbClr val="1F497D">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1D4577"/>
                </a:solidFill>
                <a:latin typeface="Constantia" panose="02030602050306030303" pitchFamily="18" charset="0"/>
              </a:defRPr>
            </a:lvl1pPr>
          </a:lstStyle>
          <a:p>
            <a:pPr fontAlgn="base">
              <a:spcBef>
                <a:spcPct val="0"/>
              </a:spcBef>
              <a:spcAft>
                <a:spcPct val="0"/>
              </a:spcAft>
              <a:defRPr/>
            </a:pPr>
            <a:fld id="{AD8F399B-9DBA-4033-802D-56C0FDDF466D}" type="slidenum">
              <a:rPr lang="es-US" altLang="en-US"/>
              <a:pPr fontAlgn="base">
                <a:spcBef>
                  <a:spcPct val="0"/>
                </a:spcBef>
                <a:spcAft>
                  <a:spcPct val="0"/>
                </a:spcAft>
                <a:defRPr/>
              </a:pPr>
              <a:t>‹#›</a:t>
            </a:fld>
            <a:endParaRPr lang="es-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1399023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9BBB5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nterest.com/weareteachers/classroom-organization/" TargetMode="External"/><Relationship Id="rId2" Type="http://schemas.openxmlformats.org/officeDocument/2006/relationships/hyperlink" Target="https://www.teachthought.com/pedagogy/20-tips-more-organized-classroom/" TargetMode="External"/><Relationship Id="rId1" Type="http://schemas.openxmlformats.org/officeDocument/2006/relationships/slideLayout" Target="../slideLayouts/slideLayout2.xml"/><Relationship Id="rId6" Type="http://schemas.openxmlformats.org/officeDocument/2006/relationships/hyperlink" Target="https://en.wikipedia.org/wiki/Classroom" TargetMode="External"/><Relationship Id="rId5" Type="http://schemas.openxmlformats.org/officeDocument/2006/relationships/image" Target="../media/image25.jpeg"/><Relationship Id="rId4" Type="http://schemas.openxmlformats.org/officeDocument/2006/relationships/hyperlink" Target="https://www.weareteachers.com/classroom-organization-hack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weheartsecondaryteachers.com/"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hyperlink" Target="mailto:wwaller@wboe.org" TargetMode="Externa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thumbs.dreamstime.com/z/free-door-prize-38500.jpg" TargetMode="Externa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hyperlink" Target="http://www.weheartsecondaryteachers.com/"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hyperlink" Target="mailto:wwaller@wboe.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bluesyemre.com/2013/05/22/i-learn-whats-your-superpower/"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1F004D-92AF-4492-B9D4-D097AFCCB3CA}"/>
              </a:ext>
            </a:extLst>
          </p:cNvPr>
          <p:cNvPicPr>
            <a:picLocks noChangeAspect="1"/>
          </p:cNvPicPr>
          <p:nvPr/>
        </p:nvPicPr>
        <p:blipFill rotWithShape="1">
          <a:blip r:embed="rId2"/>
          <a:srcRect r="23668" b="1"/>
          <a:stretch/>
        </p:blipFill>
        <p:spPr>
          <a:xfrm flipH="1">
            <a:off x="-1" y="10"/>
            <a:ext cx="9144000" cy="6857990"/>
          </a:xfrm>
          <a:prstGeom prst="rect">
            <a:avLst/>
          </a:prstGeom>
        </p:spPr>
      </p:pic>
      <p:sp>
        <p:nvSpPr>
          <p:cNvPr id="3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vert="horz" lIns="91440" tIns="45720" rIns="91440" bIns="45720" rtlCol="0" anchor="ctr">
            <a:normAutofit fontScale="90000"/>
          </a:bodyPr>
          <a:lstStyle/>
          <a:p>
            <a:pPr>
              <a:lnSpc>
                <a:spcPct val="90000"/>
              </a:lnSpc>
            </a:pPr>
            <a:r>
              <a:rPr lang="en-US" sz="2700" b="1" kern="1200" dirty="0">
                <a:solidFill>
                  <a:schemeClr val="tx1"/>
                </a:solidFill>
                <a:latin typeface="Aharoni" panose="02010803020104030203" pitchFamily="2" charset="-79"/>
                <a:cs typeface="Aharoni" panose="02010803020104030203" pitchFamily="2" charset="-79"/>
              </a:rPr>
              <a:t>Create a Memorable First Day!</a:t>
            </a:r>
            <a:br>
              <a:rPr lang="en-US" sz="2700" b="1" kern="1200" dirty="0">
                <a:solidFill>
                  <a:schemeClr val="tx1"/>
                </a:solidFill>
                <a:latin typeface="Aharoni" panose="02010803020104030203" pitchFamily="2" charset="-79"/>
                <a:cs typeface="Aharoni" panose="02010803020104030203" pitchFamily="2" charset="-79"/>
              </a:rPr>
            </a:br>
            <a:endParaRPr lang="en-US" sz="2700" b="1" kern="1200" dirty="0">
              <a:solidFill>
                <a:schemeClr val="tx1"/>
              </a:solidFill>
              <a:latin typeface="Aharoni" panose="02010803020104030203" pitchFamily="2" charset="-79"/>
              <a:cs typeface="Aharoni" panose="02010803020104030203" pitchFamily="2" charset="-79"/>
            </a:endParaRPr>
          </a:p>
        </p:txBody>
      </p:sp>
      <p:cxnSp>
        <p:nvCxnSpPr>
          <p:cNvPr id="32" name="Straight Connector 3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9179" y="4495810"/>
            <a:ext cx="4648200" cy="2362190"/>
          </a:xfrm>
          <a:prstGeom prst="rect">
            <a:avLst/>
          </a:prstGeom>
        </p:spPr>
        <p:txBody>
          <a:bodyPr vert="horz" lIns="91440" tIns="45720" rIns="91440" bIns="45720" rtlCol="0" anchor="ctr">
            <a:normAutofit lnSpcReduction="10000"/>
          </a:bodyPr>
          <a:lstStyle/>
          <a:p>
            <a:pPr marL="457200" indent="-228600" algn="ctr">
              <a:lnSpc>
                <a:spcPct val="90000"/>
              </a:lnSpc>
              <a:spcAft>
                <a:spcPts val="600"/>
              </a:spcAft>
              <a:buFont typeface="Arial" panose="020B0604020202020204" pitchFamily="34" charset="0"/>
              <a:buChar char="•"/>
            </a:pPr>
            <a:r>
              <a:rPr lang="en-US" sz="1900" dirty="0">
                <a:latin typeface="Aharoni" panose="02010803020104030203" pitchFamily="2" charset="-79"/>
                <a:cs typeface="Aharoni" panose="02010803020104030203" pitchFamily="2" charset="-79"/>
              </a:rPr>
              <a:t>Prepare for Students’ Arrival </a:t>
            </a:r>
          </a:p>
          <a:p>
            <a:pPr marL="457200" indent="-228600" algn="ctr">
              <a:lnSpc>
                <a:spcPct val="90000"/>
              </a:lnSpc>
              <a:spcAft>
                <a:spcPts val="600"/>
              </a:spcAft>
              <a:buFont typeface="Arial" panose="020B0604020202020204" pitchFamily="34" charset="0"/>
              <a:buChar char="•"/>
            </a:pPr>
            <a:r>
              <a:rPr lang="en-US" sz="1900" dirty="0">
                <a:latin typeface="Aharoni" panose="02010803020104030203" pitchFamily="2" charset="-79"/>
                <a:cs typeface="Aharoni" panose="02010803020104030203" pitchFamily="2" charset="-79"/>
              </a:rPr>
              <a:t>Create Repeatable Procedures</a:t>
            </a:r>
          </a:p>
          <a:p>
            <a:pPr marL="457200" indent="-228600" algn="ctr">
              <a:lnSpc>
                <a:spcPct val="90000"/>
              </a:lnSpc>
              <a:spcAft>
                <a:spcPts val="600"/>
              </a:spcAft>
              <a:buFont typeface="Arial" panose="020B0604020202020204" pitchFamily="34" charset="0"/>
              <a:buChar char="•"/>
            </a:pPr>
            <a:r>
              <a:rPr lang="en-US" sz="1900" dirty="0">
                <a:latin typeface="Aharoni" panose="02010803020104030203" pitchFamily="2" charset="-79"/>
                <a:cs typeface="Aharoni" panose="02010803020104030203" pitchFamily="2" charset="-79"/>
              </a:rPr>
              <a:t>Teach an Overarching Skill</a:t>
            </a:r>
          </a:p>
          <a:p>
            <a:pPr marL="457200" indent="-228600" algn="ctr">
              <a:lnSpc>
                <a:spcPct val="90000"/>
              </a:lnSpc>
              <a:spcAft>
                <a:spcPts val="600"/>
              </a:spcAft>
              <a:buFont typeface="Arial" panose="020B0604020202020204" pitchFamily="34" charset="0"/>
              <a:buChar char="•"/>
            </a:pPr>
            <a:r>
              <a:rPr lang="en-US" sz="1900" dirty="0">
                <a:latin typeface="Aharoni" panose="02010803020104030203" pitchFamily="2" charset="-79"/>
                <a:cs typeface="Aharoni" panose="02010803020104030203" pitchFamily="2" charset="-79"/>
              </a:rPr>
              <a:t>Build Rapport</a:t>
            </a:r>
          </a:p>
          <a:p>
            <a:pPr marL="228600" algn="ctr">
              <a:lnSpc>
                <a:spcPct val="90000"/>
              </a:lnSpc>
              <a:spcAft>
                <a:spcPts val="600"/>
              </a:spcAft>
            </a:pPr>
            <a:endParaRPr lang="en-US" sz="1900" dirty="0">
              <a:latin typeface="Aharoni" panose="02010803020104030203" pitchFamily="2" charset="-79"/>
              <a:cs typeface="Aharoni" panose="02010803020104030203" pitchFamily="2" charset="-79"/>
            </a:endParaRPr>
          </a:p>
          <a:p>
            <a:pPr marL="228600" algn="ctr">
              <a:lnSpc>
                <a:spcPct val="90000"/>
              </a:lnSpc>
              <a:spcAft>
                <a:spcPts val="600"/>
              </a:spcAft>
            </a:pPr>
            <a:r>
              <a:rPr lang="en-US" sz="1400" dirty="0">
                <a:latin typeface="Aharoni" panose="02010803020104030203" pitchFamily="2" charset="-79"/>
                <a:cs typeface="Aharoni" panose="02010803020104030203" pitchFamily="2" charset="-79"/>
              </a:rPr>
              <a:t>Break-out Session One</a:t>
            </a:r>
          </a:p>
          <a:p>
            <a:pPr marL="228600" algn="ctr">
              <a:lnSpc>
                <a:spcPct val="90000"/>
              </a:lnSpc>
              <a:spcAft>
                <a:spcPts val="600"/>
              </a:spcAft>
            </a:pPr>
            <a:r>
              <a:rPr lang="en-US" sz="1400" dirty="0">
                <a:latin typeface="Aharoni" panose="02010803020104030203" pitchFamily="2" charset="-79"/>
                <a:cs typeface="Aharoni" panose="02010803020104030203" pitchFamily="2" charset="-79"/>
              </a:rPr>
              <a:t>Wendy Waller</a:t>
            </a:r>
            <a:r>
              <a:rPr lang="en-US" sz="1900" dirty="0">
                <a:latin typeface="Aharoni" panose="02010803020104030203" pitchFamily="2" charset="-79"/>
                <a:cs typeface="Aharoni" panose="02010803020104030203" pitchFamily="2" charset="-79"/>
              </a:rPr>
              <a:t>, 2019</a:t>
            </a:r>
          </a:p>
          <a:p>
            <a:pPr marL="457200" indent="-228600">
              <a:lnSpc>
                <a:spcPct val="90000"/>
              </a:lnSpc>
              <a:spcAft>
                <a:spcPts val="600"/>
              </a:spcAft>
              <a:buFont typeface="Arial" panose="020B0604020202020204" pitchFamily="34" charset="0"/>
              <a:buChar char="•"/>
            </a:pPr>
            <a:endParaRPr lang="en-US" sz="1900" dirty="0">
              <a:latin typeface="Aharoni" panose="02010803020104030203" pitchFamily="2" charset="-79"/>
              <a:cs typeface="Aharoni" panose="02010803020104030203" pitchFamily="2" charset="-79"/>
            </a:endParaRPr>
          </a:p>
          <a:p>
            <a:pPr indent="-228600">
              <a:lnSpc>
                <a:spcPct val="90000"/>
              </a:lnSpc>
              <a:spcAft>
                <a:spcPts val="600"/>
              </a:spcAft>
              <a:buFont typeface="Arial" panose="020B0604020202020204" pitchFamily="34" charset="0"/>
              <a:buChar char="•"/>
            </a:pPr>
            <a:endParaRPr lang="en-US" sz="1300" b="1" dirty="0"/>
          </a:p>
        </p:txBody>
      </p:sp>
    </p:spTree>
    <p:extLst>
      <p:ext uri="{BB962C8B-B14F-4D97-AF65-F5344CB8AC3E}">
        <p14:creationId xmlns:p14="http://schemas.microsoft.com/office/powerpoint/2010/main" val="2332494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A55486-825E-4F28-BBE4-21CF5DD3A2D4}"/>
              </a:ext>
            </a:extLst>
          </p:cNvPr>
          <p:cNvSpPr>
            <a:spLocks noGrp="1"/>
          </p:cNvSpPr>
          <p:nvPr>
            <p:ph type="ftr" sz="quarter" idx="11"/>
          </p:nvPr>
        </p:nvSpPr>
        <p:spPr/>
        <p:txBody>
          <a:bodyPr/>
          <a:lstStyle/>
          <a:p>
            <a:r>
              <a:rPr lang="en-US"/>
              <a:t>2019 New Teacher Summer Academy</a:t>
            </a:r>
          </a:p>
        </p:txBody>
      </p:sp>
      <p:pic>
        <p:nvPicPr>
          <p:cNvPr id="3" name="Picture 2">
            <a:extLst>
              <a:ext uri="{FF2B5EF4-FFF2-40B4-BE49-F238E27FC236}">
                <a16:creationId xmlns:a16="http://schemas.microsoft.com/office/drawing/2014/main" id="{5048AE39-82F8-40EB-ACB1-BC6132D731BB}"/>
              </a:ext>
            </a:extLst>
          </p:cNvPr>
          <p:cNvPicPr>
            <a:picLocks noChangeAspect="1"/>
          </p:cNvPicPr>
          <p:nvPr/>
        </p:nvPicPr>
        <p:blipFill>
          <a:blip r:embed="rId2"/>
          <a:stretch>
            <a:fillRect/>
          </a:stretch>
        </p:blipFill>
        <p:spPr>
          <a:xfrm>
            <a:off x="-1524000" y="-861959"/>
            <a:ext cx="11490434" cy="8581917"/>
          </a:xfrm>
          <a:prstGeom prst="rect">
            <a:avLst/>
          </a:prstGeom>
        </p:spPr>
      </p:pic>
      <p:sp>
        <p:nvSpPr>
          <p:cNvPr id="4" name="Oval 3">
            <a:extLst>
              <a:ext uri="{FF2B5EF4-FFF2-40B4-BE49-F238E27FC236}">
                <a16:creationId xmlns:a16="http://schemas.microsoft.com/office/drawing/2014/main" id="{0B73C541-B793-489F-8278-8FF19F7E5E21}"/>
              </a:ext>
            </a:extLst>
          </p:cNvPr>
          <p:cNvSpPr/>
          <p:nvPr/>
        </p:nvSpPr>
        <p:spPr>
          <a:xfrm>
            <a:off x="3124200" y="2209800"/>
            <a:ext cx="4343400" cy="28194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502E29-331C-460E-97BA-F7AF171D8164}"/>
              </a:ext>
            </a:extLst>
          </p:cNvPr>
          <p:cNvSpPr txBox="1"/>
          <p:nvPr/>
        </p:nvSpPr>
        <p:spPr>
          <a:xfrm>
            <a:off x="1524000" y="2119617"/>
            <a:ext cx="2133600" cy="1077218"/>
          </a:xfrm>
          <a:prstGeom prst="rect">
            <a:avLst/>
          </a:prstGeom>
          <a:solidFill>
            <a:srgbClr val="CC0000"/>
          </a:solidFill>
          <a:ln w="28575">
            <a:solidFill>
              <a:srgbClr val="FF0000"/>
            </a:solidFill>
          </a:ln>
        </p:spPr>
        <p:txBody>
          <a:bodyPr wrap="square" rtlCol="0">
            <a:spAutoFit/>
          </a:bodyPr>
          <a:lstStyle/>
          <a:p>
            <a:pPr algn="ctr"/>
            <a:r>
              <a:rPr lang="en-US" sz="3200" dirty="0">
                <a:solidFill>
                  <a:schemeClr val="bg1"/>
                </a:solidFill>
                <a:latin typeface="Aharoni" panose="02010803020104030203" pitchFamily="2" charset="-79"/>
                <a:cs typeface="Aharoni" panose="02010803020104030203" pitchFamily="2" charset="-79"/>
              </a:rPr>
              <a:t>I’m ready for you!</a:t>
            </a:r>
          </a:p>
        </p:txBody>
      </p:sp>
    </p:spTree>
    <p:extLst>
      <p:ext uri="{BB962C8B-B14F-4D97-AF65-F5344CB8AC3E}">
        <p14:creationId xmlns:p14="http://schemas.microsoft.com/office/powerpoint/2010/main" val="34760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C87663-C07B-4E82-9D67-65F16F0F737B}"/>
              </a:ext>
            </a:extLst>
          </p:cNvPr>
          <p:cNvSpPr>
            <a:spLocks noGrp="1"/>
          </p:cNvSpPr>
          <p:nvPr>
            <p:ph type="ftr" sz="quarter" idx="11"/>
          </p:nvPr>
        </p:nvSpPr>
        <p:spPr/>
        <p:txBody>
          <a:bodyPr/>
          <a:lstStyle/>
          <a:p>
            <a:r>
              <a:rPr lang="en-US"/>
              <a:t>2019 New Teacher Summer Academy</a:t>
            </a:r>
          </a:p>
        </p:txBody>
      </p:sp>
      <p:pic>
        <p:nvPicPr>
          <p:cNvPr id="5" name="Picture 4">
            <a:extLst>
              <a:ext uri="{FF2B5EF4-FFF2-40B4-BE49-F238E27FC236}">
                <a16:creationId xmlns:a16="http://schemas.microsoft.com/office/drawing/2014/main" id="{468B1229-1516-42EE-B7B9-12FCD4FE2452}"/>
              </a:ext>
            </a:extLst>
          </p:cNvPr>
          <p:cNvPicPr>
            <a:picLocks noChangeAspect="1"/>
          </p:cNvPicPr>
          <p:nvPr/>
        </p:nvPicPr>
        <p:blipFill>
          <a:blip r:embed="rId2"/>
          <a:stretch>
            <a:fillRect/>
          </a:stretch>
        </p:blipFill>
        <p:spPr>
          <a:xfrm>
            <a:off x="-13138" y="-228600"/>
            <a:ext cx="9144000" cy="7772400"/>
          </a:xfrm>
          <a:prstGeom prst="rect">
            <a:avLst/>
          </a:prstGeom>
        </p:spPr>
      </p:pic>
      <p:sp>
        <p:nvSpPr>
          <p:cNvPr id="6" name="TextBox 5">
            <a:extLst>
              <a:ext uri="{FF2B5EF4-FFF2-40B4-BE49-F238E27FC236}">
                <a16:creationId xmlns:a16="http://schemas.microsoft.com/office/drawing/2014/main" id="{8065F173-99CE-4A23-BC14-B36947D94216}"/>
              </a:ext>
            </a:extLst>
          </p:cNvPr>
          <p:cNvSpPr txBox="1"/>
          <p:nvPr/>
        </p:nvSpPr>
        <p:spPr>
          <a:xfrm>
            <a:off x="2895600" y="4848033"/>
            <a:ext cx="4648200" cy="954107"/>
          </a:xfrm>
          <a:prstGeom prst="rect">
            <a:avLst/>
          </a:prstGeom>
          <a:noFill/>
        </p:spPr>
        <p:txBody>
          <a:bodyPr wrap="square" rtlCol="0">
            <a:spAutoFit/>
          </a:bodyPr>
          <a:lstStyle/>
          <a:p>
            <a:pPr algn="ctr"/>
            <a:r>
              <a:rPr lang="en-US" sz="2800" dirty="0">
                <a:solidFill>
                  <a:schemeClr val="bg1"/>
                </a:solidFill>
                <a:latin typeface="Aharoni" panose="02010803020104030203" pitchFamily="2" charset="-79"/>
                <a:cs typeface="Aharoni" panose="02010803020104030203" pitchFamily="2" charset="-79"/>
              </a:rPr>
              <a:t>This is your room, too!  </a:t>
            </a:r>
          </a:p>
          <a:p>
            <a:pPr algn="ctr"/>
            <a:r>
              <a:rPr lang="en-US" sz="2800" dirty="0">
                <a:solidFill>
                  <a:schemeClr val="bg1"/>
                </a:solidFill>
                <a:latin typeface="Aharoni" panose="02010803020104030203" pitchFamily="2" charset="-79"/>
                <a:cs typeface="Aharoni" panose="02010803020104030203" pitchFamily="2" charset="-79"/>
              </a:rPr>
              <a:t>I’ll set you up for success!</a:t>
            </a:r>
          </a:p>
        </p:txBody>
      </p:sp>
      <p:sp>
        <p:nvSpPr>
          <p:cNvPr id="7" name="Star: 5 Points 6">
            <a:extLst>
              <a:ext uri="{FF2B5EF4-FFF2-40B4-BE49-F238E27FC236}">
                <a16:creationId xmlns:a16="http://schemas.microsoft.com/office/drawing/2014/main" id="{AD9EAC21-7E63-4F5F-B5D7-FCBE81FCEA87}"/>
              </a:ext>
            </a:extLst>
          </p:cNvPr>
          <p:cNvSpPr/>
          <p:nvPr/>
        </p:nvSpPr>
        <p:spPr>
          <a:xfrm>
            <a:off x="381000" y="3623441"/>
            <a:ext cx="3429000" cy="2449185"/>
          </a:xfrm>
          <a:prstGeom prst="star5">
            <a:avLst/>
          </a:prstGeom>
          <a:solidFill>
            <a:srgbClr val="FFCC00"/>
          </a:solidFill>
          <a:ln w="2857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64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 New Teacher Summer Academy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1255"/>
            <a:ext cx="9144000" cy="8098496"/>
          </a:xfrm>
          <a:prstGeom prst="rect">
            <a:avLst/>
          </a:prstGeom>
        </p:spPr>
      </p:pic>
      <p:sp>
        <p:nvSpPr>
          <p:cNvPr id="5" name="Oval Callout 4"/>
          <p:cNvSpPr/>
          <p:nvPr/>
        </p:nvSpPr>
        <p:spPr>
          <a:xfrm>
            <a:off x="2895600" y="1066800"/>
            <a:ext cx="2438400" cy="2362200"/>
          </a:xfrm>
          <a:prstGeom prst="wedgeEllipseCallout">
            <a:avLst>
              <a:gd name="adj1" fmla="val -99787"/>
              <a:gd name="adj2" fmla="val -62419"/>
            </a:avLst>
          </a:prstGeom>
          <a:solidFill>
            <a:srgbClr val="7030A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3399"/>
              </a:solidFill>
              <a:latin typeface="Aharoni"/>
            </a:endParaRPr>
          </a:p>
          <a:p>
            <a:pPr algn="ctr"/>
            <a:r>
              <a:rPr lang="en-US" sz="2000" b="1" dirty="0">
                <a:solidFill>
                  <a:schemeClr val="bg1"/>
                </a:solidFill>
                <a:latin typeface="Aharoni"/>
              </a:rPr>
              <a:t>I teach you life skills -  like planning ahead. </a:t>
            </a:r>
          </a:p>
          <a:p>
            <a:pPr algn="ctr"/>
            <a:r>
              <a:rPr lang="en-US" b="1" dirty="0">
                <a:solidFill>
                  <a:srgbClr val="FF3399"/>
                </a:solidFill>
                <a:latin typeface="Aharoni"/>
              </a:rPr>
              <a:t>.</a:t>
            </a:r>
          </a:p>
        </p:txBody>
      </p:sp>
    </p:spTree>
    <p:extLst>
      <p:ext uri="{BB962C8B-B14F-4D97-AF65-F5344CB8AC3E}">
        <p14:creationId xmlns:p14="http://schemas.microsoft.com/office/powerpoint/2010/main" val="2906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B3A95A-FAE8-45E4-9953-E052568CAA52}"/>
              </a:ext>
            </a:extLst>
          </p:cNvPr>
          <p:cNvSpPr>
            <a:spLocks noGrp="1"/>
          </p:cNvSpPr>
          <p:nvPr>
            <p:ph type="ftr" sz="quarter" idx="11"/>
          </p:nvPr>
        </p:nvSpPr>
        <p:spPr/>
        <p:txBody>
          <a:bodyPr/>
          <a:lstStyle/>
          <a:p>
            <a:r>
              <a:rPr lang="en-US"/>
              <a:t>2019 New Teacher Summer Academy</a:t>
            </a:r>
          </a:p>
        </p:txBody>
      </p:sp>
      <p:pic>
        <p:nvPicPr>
          <p:cNvPr id="3" name="Picture 2">
            <a:extLst>
              <a:ext uri="{FF2B5EF4-FFF2-40B4-BE49-F238E27FC236}">
                <a16:creationId xmlns:a16="http://schemas.microsoft.com/office/drawing/2014/main" id="{428DFE7F-C806-4ACD-A6A3-3A18BCDE37D5}"/>
              </a:ext>
            </a:extLst>
          </p:cNvPr>
          <p:cNvPicPr>
            <a:picLocks noChangeAspect="1"/>
          </p:cNvPicPr>
          <p:nvPr/>
        </p:nvPicPr>
        <p:blipFill>
          <a:blip r:embed="rId2"/>
          <a:stretch>
            <a:fillRect/>
          </a:stretch>
        </p:blipFill>
        <p:spPr>
          <a:xfrm>
            <a:off x="0" y="0"/>
            <a:ext cx="9144000" cy="6857999"/>
          </a:xfrm>
          <a:prstGeom prst="rect">
            <a:avLst/>
          </a:prstGeom>
          <a:ln>
            <a:solidFill>
              <a:srgbClr val="FF99FF"/>
            </a:solidFill>
          </a:ln>
        </p:spPr>
      </p:pic>
      <p:sp>
        <p:nvSpPr>
          <p:cNvPr id="5" name="Heart 4">
            <a:extLst>
              <a:ext uri="{FF2B5EF4-FFF2-40B4-BE49-F238E27FC236}">
                <a16:creationId xmlns:a16="http://schemas.microsoft.com/office/drawing/2014/main" id="{0CA8943B-98AE-4BDE-94B0-F50BF329F496}"/>
              </a:ext>
            </a:extLst>
          </p:cNvPr>
          <p:cNvSpPr/>
          <p:nvPr/>
        </p:nvSpPr>
        <p:spPr>
          <a:xfrm>
            <a:off x="152400" y="704192"/>
            <a:ext cx="2590800" cy="2743200"/>
          </a:xfrm>
          <a:prstGeom prst="heart">
            <a:avLst/>
          </a:prstGeom>
          <a:solidFill>
            <a:srgbClr val="FF3399"/>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bg1"/>
              </a:solidFill>
              <a:latin typeface="Aharoni" panose="02010803020104030203" pitchFamily="2" charset="-79"/>
              <a:cs typeface="Aharoni" panose="02010803020104030203" pitchFamily="2" charset="-79"/>
            </a:endParaRPr>
          </a:p>
          <a:p>
            <a:pPr algn="ctr"/>
            <a:r>
              <a:rPr lang="en-US" sz="2200" dirty="0">
                <a:solidFill>
                  <a:schemeClr val="bg1"/>
                </a:solidFill>
                <a:latin typeface="Aharoni" panose="02010803020104030203" pitchFamily="2" charset="-79"/>
                <a:cs typeface="Aharoni" panose="02010803020104030203" pitchFamily="2" charset="-79"/>
              </a:rPr>
              <a:t>My job is to guide YOUR learning. </a:t>
            </a:r>
          </a:p>
        </p:txBody>
      </p:sp>
    </p:spTree>
    <p:extLst>
      <p:ext uri="{BB962C8B-B14F-4D97-AF65-F5344CB8AC3E}">
        <p14:creationId xmlns:p14="http://schemas.microsoft.com/office/powerpoint/2010/main" val="34173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D087F-19D1-47A4-8759-F421F95D4423}"/>
              </a:ext>
            </a:extLst>
          </p:cNvPr>
          <p:cNvPicPr>
            <a:picLocks noChangeAspect="1"/>
          </p:cNvPicPr>
          <p:nvPr/>
        </p:nvPicPr>
        <p:blipFill>
          <a:blip r:embed="rId2"/>
          <a:stretch>
            <a:fillRect/>
          </a:stretch>
        </p:blipFill>
        <p:spPr>
          <a:xfrm>
            <a:off x="0" y="-10510"/>
            <a:ext cx="9829800" cy="7323200"/>
          </a:xfrm>
          <a:prstGeom prst="rect">
            <a:avLst/>
          </a:prstGeom>
        </p:spPr>
      </p:pic>
      <p:sp>
        <p:nvSpPr>
          <p:cNvPr id="2" name="Footer Placeholder 1"/>
          <p:cNvSpPr>
            <a:spLocks noGrp="1"/>
          </p:cNvSpPr>
          <p:nvPr>
            <p:ph type="ftr" sz="quarter" idx="11"/>
          </p:nvPr>
        </p:nvSpPr>
        <p:spPr/>
        <p:txBody>
          <a:bodyPr/>
          <a:lstStyle/>
          <a:p>
            <a:r>
              <a:rPr lang="en-US"/>
              <a:t>2019 New Teacher Summer Academy</a:t>
            </a:r>
          </a:p>
        </p:txBody>
      </p:sp>
      <p:sp>
        <p:nvSpPr>
          <p:cNvPr id="5" name="TextBox 4"/>
          <p:cNvSpPr txBox="1"/>
          <p:nvPr/>
        </p:nvSpPr>
        <p:spPr>
          <a:xfrm>
            <a:off x="360788" y="3886200"/>
            <a:ext cx="9108224" cy="954107"/>
          </a:xfrm>
          <a:prstGeom prst="rect">
            <a:avLst/>
          </a:prstGeom>
          <a:noFill/>
        </p:spPr>
        <p:txBody>
          <a:bodyPr wrap="square" rtlCol="0">
            <a:spAutoFit/>
          </a:bodyPr>
          <a:lstStyle/>
          <a:p>
            <a:pPr algn="ctr"/>
            <a:r>
              <a:rPr lang="en-US" sz="2800" b="1" dirty="0">
                <a:solidFill>
                  <a:srgbClr val="FFFF00"/>
                </a:solidFill>
                <a:latin typeface="Aharoni"/>
              </a:rPr>
              <a:t>The things in this room help you learn.  </a:t>
            </a:r>
          </a:p>
          <a:p>
            <a:pPr algn="ctr"/>
            <a:r>
              <a:rPr lang="en-US" sz="2800" b="1" dirty="0">
                <a:solidFill>
                  <a:srgbClr val="FFFF00"/>
                </a:solidFill>
                <a:latin typeface="Aharoni"/>
              </a:rPr>
              <a:t>Let’s take care of our equipment!</a:t>
            </a:r>
          </a:p>
        </p:txBody>
      </p:sp>
    </p:spTree>
    <p:extLst>
      <p:ext uri="{BB962C8B-B14F-4D97-AF65-F5344CB8AC3E}">
        <p14:creationId xmlns:p14="http://schemas.microsoft.com/office/powerpoint/2010/main" val="157473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 New Teacher Summer Academy</a:t>
            </a:r>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10" name="Explosion 2 9"/>
          <p:cNvSpPr/>
          <p:nvPr/>
        </p:nvSpPr>
        <p:spPr>
          <a:xfrm>
            <a:off x="1524000" y="-533400"/>
            <a:ext cx="5181600" cy="3886200"/>
          </a:xfrm>
          <a:prstGeom prst="irregularSeal2">
            <a:avLst/>
          </a:prstGeom>
          <a:solidFill>
            <a:srgbClr val="002060"/>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haroni"/>
              </a:rPr>
              <a:t>I monitor your location at all times. </a:t>
            </a:r>
          </a:p>
        </p:txBody>
      </p:sp>
    </p:spTree>
    <p:extLst>
      <p:ext uri="{BB962C8B-B14F-4D97-AF65-F5344CB8AC3E}">
        <p14:creationId xmlns:p14="http://schemas.microsoft.com/office/powerpoint/2010/main" val="30511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 New Teacher Summer Academy</a:t>
            </a:r>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4B67EC0D-20F7-4421-91F1-B462E4C451CC}"/>
              </a:ext>
            </a:extLst>
          </p:cNvPr>
          <p:cNvSpPr txBox="1"/>
          <p:nvPr/>
        </p:nvSpPr>
        <p:spPr>
          <a:xfrm>
            <a:off x="3276600" y="3009295"/>
            <a:ext cx="3886200" cy="1200329"/>
          </a:xfrm>
          <a:prstGeom prst="rect">
            <a:avLst/>
          </a:prstGeom>
          <a:solidFill>
            <a:srgbClr val="0000FF"/>
          </a:solidFill>
          <a:ln w="28575">
            <a:solidFill>
              <a:srgbClr val="00B0F0"/>
            </a:solidFill>
          </a:ln>
        </p:spPr>
        <p:txBody>
          <a:bodyPr wrap="square" rtlCol="0">
            <a:spAutoFit/>
          </a:bodyPr>
          <a:lstStyle/>
          <a:p>
            <a:pPr algn="ctr"/>
            <a:r>
              <a:rPr lang="en-US" sz="2400" dirty="0">
                <a:solidFill>
                  <a:schemeClr val="bg1"/>
                </a:solidFill>
                <a:latin typeface="Aharoni" panose="02010803020104030203" pitchFamily="2" charset="-79"/>
                <a:cs typeface="Aharoni" panose="02010803020104030203" pitchFamily="2" charset="-79"/>
              </a:rPr>
              <a:t>Our class procedures help you stay organized.  </a:t>
            </a:r>
          </a:p>
          <a:p>
            <a:pPr algn="ctr"/>
            <a:r>
              <a:rPr lang="en-US" sz="2400" dirty="0">
                <a:solidFill>
                  <a:schemeClr val="bg1"/>
                </a:solidFill>
                <a:latin typeface="Aharoni" panose="02010803020104030203" pitchFamily="2" charset="-79"/>
                <a:cs typeface="Aharoni" panose="02010803020104030203" pitchFamily="2" charset="-79"/>
              </a:rPr>
              <a:t>Your work is important.</a:t>
            </a:r>
          </a:p>
        </p:txBody>
      </p:sp>
    </p:spTree>
    <p:extLst>
      <p:ext uri="{BB962C8B-B14F-4D97-AF65-F5344CB8AC3E}">
        <p14:creationId xmlns:p14="http://schemas.microsoft.com/office/powerpoint/2010/main" val="13214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t>2019 New Teacher Summer Academy</a:t>
            </a:r>
          </a:p>
        </p:txBody>
      </p:sp>
      <p:sp>
        <p:nvSpPr>
          <p:cNvPr id="4" name="Rectangle 3"/>
          <p:cNvSpPr/>
          <p:nvPr/>
        </p:nvSpPr>
        <p:spPr>
          <a:xfrm>
            <a:off x="0" y="-1"/>
            <a:ext cx="9144000"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790700" y="0"/>
            <a:ext cx="5562600" cy="6858000"/>
          </a:xfrm>
          <a:prstGeom prst="rect">
            <a:avLst/>
          </a:prstGeom>
        </p:spPr>
      </p:pic>
      <p:sp>
        <p:nvSpPr>
          <p:cNvPr id="5" name="Speech Bubble: Rectangle with Corners Rounded 4">
            <a:extLst>
              <a:ext uri="{FF2B5EF4-FFF2-40B4-BE49-F238E27FC236}">
                <a16:creationId xmlns:a16="http://schemas.microsoft.com/office/drawing/2014/main" id="{6DD8DDCD-5039-4C00-94FD-29E12F63821D}"/>
              </a:ext>
            </a:extLst>
          </p:cNvPr>
          <p:cNvSpPr/>
          <p:nvPr/>
        </p:nvSpPr>
        <p:spPr>
          <a:xfrm>
            <a:off x="4648200" y="1295400"/>
            <a:ext cx="4038600" cy="2520176"/>
          </a:xfrm>
          <a:prstGeom prst="wedgeRoundRectCallout">
            <a:avLst>
              <a:gd name="adj1" fmla="val -60744"/>
              <a:gd name="adj2" fmla="val 103150"/>
              <a:gd name="adj3" fmla="val 16667"/>
            </a:avLst>
          </a:prstGeom>
          <a:solidFill>
            <a:srgbClr val="002060"/>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haroni" panose="02010803020104030203" pitchFamily="2" charset="-79"/>
                <a:cs typeface="Aharoni" panose="02010803020104030203" pitchFamily="2" charset="-79"/>
              </a:rPr>
              <a:t>I trust you to be responsible for your work.  I will help you maintain a consistent procedure so you won’t get behind.</a:t>
            </a:r>
          </a:p>
        </p:txBody>
      </p:sp>
    </p:spTree>
    <p:extLst>
      <p:ext uri="{BB962C8B-B14F-4D97-AF65-F5344CB8AC3E}">
        <p14:creationId xmlns:p14="http://schemas.microsoft.com/office/powerpoint/2010/main" val="183267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 New Teacher Summer Academy</a:t>
            </a:r>
          </a:p>
        </p:txBody>
      </p:sp>
      <p:pic>
        <p:nvPicPr>
          <p:cNvPr id="3" name="Picture 2"/>
          <p:cNvPicPr>
            <a:picLocks noChangeAspect="1"/>
          </p:cNvPicPr>
          <p:nvPr/>
        </p:nvPicPr>
        <p:blipFill>
          <a:blip r:embed="rId2"/>
          <a:stretch>
            <a:fillRect/>
          </a:stretch>
        </p:blipFill>
        <p:spPr>
          <a:xfrm>
            <a:off x="0" y="-377610"/>
            <a:ext cx="9144000" cy="7235610"/>
          </a:xfrm>
          <a:prstGeom prst="rect">
            <a:avLst/>
          </a:prstGeom>
        </p:spPr>
      </p:pic>
      <p:sp>
        <p:nvSpPr>
          <p:cNvPr id="6" name="Thought Bubble: Cloud 5">
            <a:extLst>
              <a:ext uri="{FF2B5EF4-FFF2-40B4-BE49-F238E27FC236}">
                <a16:creationId xmlns:a16="http://schemas.microsoft.com/office/drawing/2014/main" id="{D2CA3C65-2511-47D9-8582-207D90EB9682}"/>
              </a:ext>
            </a:extLst>
          </p:cNvPr>
          <p:cNvSpPr/>
          <p:nvPr/>
        </p:nvSpPr>
        <p:spPr>
          <a:xfrm>
            <a:off x="2514600" y="355105"/>
            <a:ext cx="3899338" cy="2895600"/>
          </a:xfrm>
          <a:prstGeom prst="cloudCallout">
            <a:avLst>
              <a:gd name="adj1" fmla="val -30537"/>
              <a:gd name="adj2" fmla="val 63952"/>
            </a:avLst>
          </a:prstGeom>
          <a:solidFill>
            <a:srgbClr val="00B050"/>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haroni" panose="02010803020104030203" pitchFamily="2" charset="-79"/>
                <a:cs typeface="Aharoni" panose="02010803020104030203" pitchFamily="2" charset="-79"/>
              </a:rPr>
              <a:t>I missed </a:t>
            </a:r>
          </a:p>
          <a:p>
            <a:pPr algn="ctr"/>
            <a:r>
              <a:rPr lang="en-US" sz="2800" dirty="0">
                <a:solidFill>
                  <a:schemeClr val="bg1"/>
                </a:solidFill>
                <a:latin typeface="Aharoni" panose="02010803020104030203" pitchFamily="2" charset="-79"/>
                <a:cs typeface="Aharoni" panose="02010803020104030203" pitchFamily="2" charset="-79"/>
              </a:rPr>
              <a:t>YOU, and </a:t>
            </a:r>
          </a:p>
          <a:p>
            <a:pPr algn="ctr"/>
            <a:r>
              <a:rPr lang="en-US" sz="2800" dirty="0">
                <a:solidFill>
                  <a:schemeClr val="bg1"/>
                </a:solidFill>
                <a:latin typeface="Aharoni" panose="02010803020104030203" pitchFamily="2" charset="-79"/>
                <a:cs typeface="Aharoni" panose="02010803020104030203" pitchFamily="2" charset="-79"/>
              </a:rPr>
              <a:t>I want you to catch up!</a:t>
            </a:r>
          </a:p>
        </p:txBody>
      </p:sp>
    </p:spTree>
    <p:extLst>
      <p:ext uri="{BB962C8B-B14F-4D97-AF65-F5344CB8AC3E}">
        <p14:creationId xmlns:p14="http://schemas.microsoft.com/office/powerpoint/2010/main" val="28098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2019 New Teacher Summer Academy</a:t>
            </a:r>
          </a:p>
        </p:txBody>
      </p:sp>
      <p:sp>
        <p:nvSpPr>
          <p:cNvPr id="4" name="Rectangle 3"/>
          <p:cNvSpPr/>
          <p:nvPr/>
        </p:nvSpPr>
        <p:spPr>
          <a:xfrm>
            <a:off x="-76200" y="-76200"/>
            <a:ext cx="9296400" cy="5791200"/>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6200" y="-425450"/>
            <a:ext cx="9220200" cy="7283450"/>
          </a:xfrm>
          <a:prstGeom prst="rect">
            <a:avLst/>
          </a:prstGeom>
        </p:spPr>
      </p:pic>
      <p:sp>
        <p:nvSpPr>
          <p:cNvPr id="5" name="TextBox 4">
            <a:extLst>
              <a:ext uri="{FF2B5EF4-FFF2-40B4-BE49-F238E27FC236}">
                <a16:creationId xmlns:a16="http://schemas.microsoft.com/office/drawing/2014/main" id="{7E616C03-3A41-48E2-96D1-B57F718F8103}"/>
              </a:ext>
            </a:extLst>
          </p:cNvPr>
          <p:cNvSpPr txBox="1"/>
          <p:nvPr/>
        </p:nvSpPr>
        <p:spPr>
          <a:xfrm>
            <a:off x="1981200" y="316984"/>
            <a:ext cx="7239000" cy="523220"/>
          </a:xfrm>
          <a:prstGeom prst="rect">
            <a:avLst/>
          </a:prstGeom>
          <a:noFill/>
        </p:spPr>
        <p:txBody>
          <a:bodyPr wrap="square" rtlCol="0">
            <a:spAutoFit/>
          </a:bodyPr>
          <a:lstStyle/>
          <a:p>
            <a:r>
              <a:rPr lang="en-US" sz="2800" dirty="0">
                <a:solidFill>
                  <a:srgbClr val="FFFF00"/>
                </a:solidFill>
                <a:latin typeface="Aharoni" panose="02010803020104030203" pitchFamily="2" charset="-79"/>
                <a:cs typeface="Aharoni" panose="02010803020104030203" pitchFamily="2" charset="-79"/>
              </a:rPr>
              <a:t>I won’t lose your stuff!</a:t>
            </a:r>
            <a:endParaRPr lang="en-US" sz="2800" dirty="0">
              <a:solidFill>
                <a:srgbClr val="7030A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347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FB4D9-BB71-49E8-B075-653FAE284728}"/>
              </a:ext>
            </a:extLst>
          </p:cNvPr>
          <p:cNvPicPr>
            <a:picLocks noChangeAspect="1"/>
          </p:cNvPicPr>
          <p:nvPr/>
        </p:nvPicPr>
        <p:blipFill>
          <a:blip r:embed="rId2"/>
          <a:stretch>
            <a:fillRect/>
          </a:stretch>
        </p:blipFill>
        <p:spPr>
          <a:xfrm>
            <a:off x="0" y="0"/>
            <a:ext cx="9144000" cy="6857999"/>
          </a:xfrm>
          <a:prstGeom prst="rect">
            <a:avLst/>
          </a:prstGeom>
        </p:spPr>
      </p:pic>
      <p:pic>
        <p:nvPicPr>
          <p:cNvPr id="3" name="Picture 2">
            <a:extLst>
              <a:ext uri="{FF2B5EF4-FFF2-40B4-BE49-F238E27FC236}">
                <a16:creationId xmlns:a16="http://schemas.microsoft.com/office/drawing/2014/main" id="{5C3C3B7A-EC19-4D6B-9713-7C0D9873AE14}"/>
              </a:ext>
            </a:extLst>
          </p:cNvPr>
          <p:cNvPicPr>
            <a:picLocks noChangeAspect="1"/>
          </p:cNvPicPr>
          <p:nvPr/>
        </p:nvPicPr>
        <p:blipFill>
          <a:blip r:embed="rId3"/>
          <a:stretch>
            <a:fillRect/>
          </a:stretch>
        </p:blipFill>
        <p:spPr>
          <a:xfrm>
            <a:off x="482600" y="1046924"/>
            <a:ext cx="8178799" cy="4764150"/>
          </a:xfrm>
          <a:prstGeom prst="rect">
            <a:avLst/>
          </a:prstGeom>
        </p:spPr>
      </p:pic>
      <p:sp>
        <p:nvSpPr>
          <p:cNvPr id="2" name="Footer Placeholder 1">
            <a:extLst>
              <a:ext uri="{FF2B5EF4-FFF2-40B4-BE49-F238E27FC236}">
                <a16:creationId xmlns:a16="http://schemas.microsoft.com/office/drawing/2014/main" id="{8153A953-3CA9-4460-BD81-785BEFDF449F}"/>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2019 New Teacher Summer Academy</a:t>
            </a:r>
          </a:p>
        </p:txBody>
      </p:sp>
      <p:sp>
        <p:nvSpPr>
          <p:cNvPr id="5" name="TextBox 4">
            <a:extLst>
              <a:ext uri="{FF2B5EF4-FFF2-40B4-BE49-F238E27FC236}">
                <a16:creationId xmlns:a16="http://schemas.microsoft.com/office/drawing/2014/main" id="{20772E3A-EC2D-4EE8-B0E0-3C9622F44E58}"/>
              </a:ext>
            </a:extLst>
          </p:cNvPr>
          <p:cNvSpPr txBox="1"/>
          <p:nvPr/>
        </p:nvSpPr>
        <p:spPr>
          <a:xfrm flipH="1">
            <a:off x="6629400" y="3200400"/>
            <a:ext cx="838200" cy="923330"/>
          </a:xfrm>
          <a:prstGeom prst="rect">
            <a:avLst/>
          </a:prstGeom>
          <a:noFill/>
        </p:spPr>
        <p:txBody>
          <a:bodyPr wrap="square" rtlCol="0">
            <a:spAutoFit/>
          </a:bodyPr>
          <a:lstStyle/>
          <a:p>
            <a:r>
              <a:rPr lang="en-US" sz="5400" dirty="0">
                <a:solidFill>
                  <a:schemeClr val="bg1"/>
                </a:solidFill>
              </a:rPr>
              <a:t>,</a:t>
            </a:r>
          </a:p>
        </p:txBody>
      </p:sp>
    </p:spTree>
    <p:extLst>
      <p:ext uri="{BB962C8B-B14F-4D97-AF65-F5344CB8AC3E}">
        <p14:creationId xmlns:p14="http://schemas.microsoft.com/office/powerpoint/2010/main" val="3787087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86A0B0E7-DCA3-43F3-A3E0-9C7513989DD1}"/>
              </a:ext>
            </a:extLst>
          </p:cNvPr>
          <p:cNvSpPr>
            <a:spLocks noGrp="1"/>
          </p:cNvSpPr>
          <p:nvPr>
            <p:ph type="title"/>
          </p:nvPr>
        </p:nvSpPr>
        <p:spPr>
          <a:xfrm>
            <a:off x="720737" y="498143"/>
            <a:ext cx="7702210" cy="1278902"/>
          </a:xfrm>
        </p:spPr>
        <p:txBody>
          <a:bodyPr>
            <a:normAutofit/>
          </a:bodyPr>
          <a:lstStyle/>
          <a:p>
            <a:pPr>
              <a:lnSpc>
                <a:spcPct val="90000"/>
              </a:lnSpc>
            </a:pPr>
            <a:r>
              <a:rPr lang="en-US" sz="4100">
                <a:solidFill>
                  <a:schemeClr val="bg1"/>
                </a:solidFill>
                <a:latin typeface="Aharoni" panose="02010803020104030203" pitchFamily="2" charset="-79"/>
                <a:cs typeface="Aharoni" panose="02010803020104030203" pitchFamily="2" charset="-79"/>
              </a:rPr>
              <a:t>Sites to Search for </a:t>
            </a:r>
            <a:br>
              <a:rPr lang="en-US" sz="4100">
                <a:solidFill>
                  <a:schemeClr val="bg1"/>
                </a:solidFill>
                <a:latin typeface="Aharoni" panose="02010803020104030203" pitchFamily="2" charset="-79"/>
                <a:cs typeface="Aharoni" panose="02010803020104030203" pitchFamily="2" charset="-79"/>
              </a:rPr>
            </a:br>
            <a:r>
              <a:rPr lang="en-US" sz="4100">
                <a:solidFill>
                  <a:schemeClr val="bg1"/>
                </a:solidFill>
                <a:latin typeface="Aharoni" panose="02010803020104030203" pitchFamily="2" charset="-79"/>
                <a:cs typeface="Aharoni" panose="02010803020104030203" pitchFamily="2" charset="-79"/>
              </a:rPr>
              <a:t>Classroom Organization Ideas</a:t>
            </a:r>
          </a:p>
        </p:txBody>
      </p:sp>
      <p:sp>
        <p:nvSpPr>
          <p:cNvPr id="3" name="Content Placeholder 2">
            <a:extLst>
              <a:ext uri="{FF2B5EF4-FFF2-40B4-BE49-F238E27FC236}">
                <a16:creationId xmlns:a16="http://schemas.microsoft.com/office/drawing/2014/main" id="{94F27074-486B-4B55-A12D-2AE3AE3C3749}"/>
              </a:ext>
            </a:extLst>
          </p:cNvPr>
          <p:cNvSpPr>
            <a:spLocks noGrp="1"/>
          </p:cNvSpPr>
          <p:nvPr>
            <p:ph idx="1"/>
          </p:nvPr>
        </p:nvSpPr>
        <p:spPr>
          <a:xfrm>
            <a:off x="3291796" y="2944460"/>
            <a:ext cx="5131151" cy="2866318"/>
          </a:xfrm>
        </p:spPr>
        <p:txBody>
          <a:bodyPr>
            <a:normAutofit/>
          </a:bodyPr>
          <a:lstStyle/>
          <a:p>
            <a:r>
              <a:rPr lang="en-US" sz="2100" b="1" dirty="0">
                <a:latin typeface="Aharoni" panose="02010803020104030203" pitchFamily="2" charset="-79"/>
                <a:cs typeface="Aharoni" panose="02010803020104030203" pitchFamily="2" charset="-79"/>
                <a:hlinkClick r:id="rId2"/>
              </a:rPr>
              <a:t>https://www.teachthought.com/pedagogy/20-tips-more-organized-classroom/</a:t>
            </a:r>
            <a:r>
              <a:rPr lang="en-US" sz="2100" b="1" dirty="0">
                <a:latin typeface="Aharoni" panose="02010803020104030203" pitchFamily="2" charset="-79"/>
                <a:cs typeface="Aharoni" panose="02010803020104030203" pitchFamily="2" charset="-79"/>
              </a:rPr>
              <a:t> - 20 great tips</a:t>
            </a:r>
            <a:endParaRPr lang="en-US" sz="2100" b="1" dirty="0">
              <a:latin typeface="Aharoni" panose="02010803020104030203" pitchFamily="2" charset="-79"/>
              <a:cs typeface="Aharoni" panose="02010803020104030203" pitchFamily="2" charset="-79"/>
              <a:hlinkClick r:id="rId3"/>
            </a:endParaRPr>
          </a:p>
          <a:p>
            <a:r>
              <a:rPr lang="en-US" sz="2100" b="1" dirty="0">
                <a:latin typeface="Aharoni" panose="02010803020104030203" pitchFamily="2" charset="-79"/>
                <a:cs typeface="Aharoni" panose="02010803020104030203" pitchFamily="2" charset="-79"/>
                <a:hlinkClick r:id="rId3"/>
              </a:rPr>
              <a:t>https://www.pinterest.com/weareteachers/classroom-organization/</a:t>
            </a:r>
            <a:r>
              <a:rPr lang="en-US" sz="2100" b="1" dirty="0">
                <a:latin typeface="Aharoni" panose="02010803020104030203" pitchFamily="2" charset="-79"/>
                <a:cs typeface="Aharoni" panose="02010803020104030203" pitchFamily="2" charset="-79"/>
              </a:rPr>
              <a:t> - MANY, MANY images</a:t>
            </a:r>
            <a:endParaRPr lang="en-US" sz="2100" b="1" dirty="0">
              <a:latin typeface="Aharoni" panose="02010803020104030203" pitchFamily="2" charset="-79"/>
              <a:cs typeface="Aharoni" panose="02010803020104030203" pitchFamily="2" charset="-79"/>
              <a:hlinkClick r:id="rId4"/>
            </a:endParaRPr>
          </a:p>
          <a:p>
            <a:pPr marL="0" indent="0">
              <a:buNone/>
            </a:pPr>
            <a:endParaRPr lang="en-US" sz="2100" dirty="0"/>
          </a:p>
        </p:txBody>
      </p:sp>
      <p:sp>
        <p:nvSpPr>
          <p:cNvPr id="4" name="Footer Placeholder 3">
            <a:extLst>
              <a:ext uri="{FF2B5EF4-FFF2-40B4-BE49-F238E27FC236}">
                <a16:creationId xmlns:a16="http://schemas.microsoft.com/office/drawing/2014/main" id="{56E36C2A-4A32-473B-9280-6E49FD60553B}"/>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sp>
        <p:nvSpPr>
          <p:cNvPr id="6" name="TextBox 5">
            <a:extLst>
              <a:ext uri="{FF2B5EF4-FFF2-40B4-BE49-F238E27FC236}">
                <a16:creationId xmlns:a16="http://schemas.microsoft.com/office/drawing/2014/main" id="{EEEEA3FE-81B1-428C-9096-3AD1334D0BF3}"/>
              </a:ext>
            </a:extLst>
          </p:cNvPr>
          <p:cNvSpPr txBox="1"/>
          <p:nvPr/>
        </p:nvSpPr>
        <p:spPr>
          <a:xfrm>
            <a:off x="457200" y="2944460"/>
            <a:ext cx="2834284" cy="215443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What needs to be organized?</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What is hard to organize?</a:t>
            </a:r>
          </a:p>
          <a:p>
            <a:pPr marL="285750" indent="-285750">
              <a:buFont typeface="Arial" panose="020B0604020202020204" pitchFamily="34" charset="0"/>
              <a:buChar char="•"/>
            </a:pPr>
            <a:endParaRPr lang="en-US" dirty="0">
              <a:latin typeface="Aharoni" panose="02010803020104030203" pitchFamily="2" charset="-79"/>
              <a:cs typeface="Aharoni" panose="02010803020104030203" pitchFamily="2" charset="-79"/>
            </a:endParaRPr>
          </a:p>
          <a:p>
            <a:endParaRPr lang="en-US"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endParaRPr lang="en-US" dirty="0">
              <a:latin typeface="Aharoni" panose="02010803020104030203" pitchFamily="2" charset="-79"/>
              <a:cs typeface="Aharoni" panose="02010803020104030203" pitchFamily="2" charset="-79"/>
            </a:endParaRPr>
          </a:p>
        </p:txBody>
      </p:sp>
      <p:pic>
        <p:nvPicPr>
          <p:cNvPr id="9" name="Picture 8" descr="An office with a desk and chair in a room&#10;&#10;Description automatically generated">
            <a:extLst>
              <a:ext uri="{FF2B5EF4-FFF2-40B4-BE49-F238E27FC236}">
                <a16:creationId xmlns:a16="http://schemas.microsoft.com/office/drawing/2014/main" id="{F4ED1152-2D0C-4B15-A5F3-6D67C388A7C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205" y="4325024"/>
            <a:ext cx="2708435" cy="2031326"/>
          </a:xfrm>
          <a:prstGeom prst="rect">
            <a:avLst/>
          </a:prstGeom>
        </p:spPr>
      </p:pic>
    </p:spTree>
    <p:extLst>
      <p:ext uri="{BB962C8B-B14F-4D97-AF65-F5344CB8AC3E}">
        <p14:creationId xmlns:p14="http://schemas.microsoft.com/office/powerpoint/2010/main" val="1307191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2151432"/>
            <a:ext cx="3878647" cy="963829"/>
          </a:xfrm>
        </p:spPr>
        <p:txBody>
          <a:bodyPr>
            <a:normAutofit fontScale="90000"/>
          </a:bodyPr>
          <a:lstStyle/>
          <a:p>
            <a:pPr eaLnBrk="1" hangingPunct="1"/>
            <a:r>
              <a:rPr lang="en-US" sz="3200" dirty="0">
                <a:solidFill>
                  <a:srgbClr val="00B050"/>
                </a:solidFill>
                <a:latin typeface="Aharoni" panose="02010803020104030203" pitchFamily="2" charset="-79"/>
                <a:cs typeface="Aharoni" panose="02010803020104030203" pitchFamily="2" charset="-79"/>
              </a:rPr>
              <a:t>Afternoon Schedule</a:t>
            </a:r>
          </a:p>
        </p:txBody>
      </p:sp>
      <p:sp>
        <p:nvSpPr>
          <p:cNvPr id="24579" name="TextBox 2"/>
          <p:cNvSpPr txBox="1">
            <a:spLocks noChangeArrowheads="1"/>
          </p:cNvSpPr>
          <p:nvPr/>
        </p:nvSpPr>
        <p:spPr bwMode="auto">
          <a:xfrm>
            <a:off x="609600" y="104279"/>
            <a:ext cx="2895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dirty="0">
                <a:latin typeface="Corbel" pitchFamily="34" charset="0"/>
              </a:rPr>
              <a:t>			</a:t>
            </a:r>
            <a:r>
              <a:rPr lang="en-US" sz="4000" b="1" dirty="0">
                <a:latin typeface="Aharoni" panose="02010803020104030203" pitchFamily="2" charset="-79"/>
                <a:cs typeface="Aharoni" panose="02010803020104030203" pitchFamily="2" charset="-79"/>
              </a:rPr>
              <a:t>LUNCH</a:t>
            </a:r>
            <a:r>
              <a:rPr lang="en-US" sz="4000" b="1" dirty="0">
                <a:latin typeface="Corbel" pitchFamily="34" charset="0"/>
              </a:rPr>
              <a:t>  </a:t>
            </a:r>
          </a:p>
          <a:p>
            <a:pPr algn="ctr" eaLnBrk="1" hangingPunct="1"/>
            <a:r>
              <a:rPr lang="en-US" sz="4000" b="1" dirty="0">
                <a:latin typeface="Aharoni" panose="02010803020104030203" pitchFamily="2" charset="-79"/>
                <a:cs typeface="Aharoni" panose="02010803020104030203" pitchFamily="2" charset="-79"/>
              </a:rPr>
              <a:t>12:00 – 1:00</a:t>
            </a:r>
          </a:p>
          <a:p>
            <a:pPr eaLnBrk="1" hangingPunct="1"/>
            <a:endParaRPr lang="en-US" dirty="0">
              <a:latin typeface="Georgia" pitchFamily="18" charset="0"/>
            </a:endParaRPr>
          </a:p>
          <a:p>
            <a:pPr algn="ctr" eaLnBrk="1" hangingPunct="1"/>
            <a:endParaRPr lang="en-US" sz="2400" i="1" dirty="0">
              <a:solidFill>
                <a:srgbClr val="C00000"/>
              </a:solidFill>
              <a:latin typeface="Berlin Sans FB Demi" pitchFamily="34" charset="0"/>
            </a:endParaRPr>
          </a:p>
        </p:txBody>
      </p:sp>
      <p:pic>
        <p:nvPicPr>
          <p:cNvPr id="24580" name="Picture 7" descr="sandw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6247" y="529873"/>
            <a:ext cx="2293553" cy="1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2019 New Teacher Summer Academy</a:t>
            </a:r>
          </a:p>
        </p:txBody>
      </p:sp>
      <p:sp>
        <p:nvSpPr>
          <p:cNvPr id="4" name="Rectangle 3"/>
          <p:cNvSpPr/>
          <p:nvPr/>
        </p:nvSpPr>
        <p:spPr>
          <a:xfrm>
            <a:off x="495300" y="2852925"/>
            <a:ext cx="8153400" cy="3077766"/>
          </a:xfrm>
          <a:prstGeom prst="rect">
            <a:avLst/>
          </a:prstGeom>
        </p:spPr>
        <p:txBody>
          <a:bodyPr wrap="square">
            <a:spAutoFit/>
          </a:bodyPr>
          <a:lstStyle/>
          <a:p>
            <a:pPr eaLnBrk="1" hangingPunct="1">
              <a:buFont typeface="Wingdings 2" pitchFamily="18" charset="2"/>
              <a:buNone/>
              <a:defRPr/>
            </a:pPr>
            <a:r>
              <a:rPr lang="en-US" sz="2800" b="1" dirty="0">
                <a:solidFill>
                  <a:srgbClr val="00B050"/>
                </a:solidFill>
                <a:latin typeface="Aharoni" panose="02010803020104030203" pitchFamily="2" charset="-79"/>
                <a:cs typeface="Aharoni" panose="02010803020104030203" pitchFamily="2" charset="-79"/>
              </a:rPr>
              <a:t>1</a:t>
            </a:r>
            <a:r>
              <a:rPr lang="en-US" sz="2800" b="1" dirty="0">
                <a:solidFill>
                  <a:srgbClr val="00B050"/>
                </a:solidFill>
                <a:latin typeface="Aharoni" panose="02010803020104030203" pitchFamily="2" charset="-79"/>
                <a:cs typeface="Aharoni" panose="02010803020104030203" pitchFamily="2" charset="-79"/>
                <a:sym typeface="Wingdings" panose="05000000000000000000" pitchFamily="2" charset="2"/>
              </a:rPr>
              <a:t>:00 – 3:15	- </a:t>
            </a:r>
            <a:r>
              <a:rPr lang="en-US" sz="2200" b="1" dirty="0">
                <a:solidFill>
                  <a:srgbClr val="00B050"/>
                </a:solidFill>
                <a:latin typeface="Aharoni" panose="02010803020104030203" pitchFamily="2" charset="-79"/>
                <a:cs typeface="Aharoni" panose="02010803020104030203" pitchFamily="2" charset="-79"/>
                <a:sym typeface="Wingdings" panose="05000000000000000000" pitchFamily="2" charset="2"/>
              </a:rPr>
              <a:t>Quick energizer </a:t>
            </a:r>
          </a:p>
          <a:p>
            <a:pPr eaLnBrk="1" hangingPunct="1">
              <a:buFont typeface="Wingdings 2" pitchFamily="18" charset="2"/>
              <a:buNone/>
              <a:defRPr/>
            </a:pPr>
            <a:r>
              <a:rPr lang="en-US" sz="2800" b="1" dirty="0">
                <a:solidFill>
                  <a:srgbClr val="00B050"/>
                </a:solidFill>
                <a:latin typeface="Aharoni" panose="02010803020104030203" pitchFamily="2" charset="-79"/>
                <a:cs typeface="Aharoni" panose="02010803020104030203" pitchFamily="2" charset="-79"/>
                <a:sym typeface="Wingdings" panose="05000000000000000000" pitchFamily="2" charset="2"/>
              </a:rPr>
              <a:t>	</a:t>
            </a:r>
            <a:r>
              <a:rPr lang="en-US" sz="2800" b="1" dirty="0">
                <a:solidFill>
                  <a:srgbClr val="FF0000"/>
                </a:solidFill>
                <a:latin typeface="Aharoni" panose="02010803020104030203" pitchFamily="2" charset="-79"/>
                <a:cs typeface="Aharoni" panose="02010803020104030203" pitchFamily="2" charset="-79"/>
                <a:sym typeface="Wingdings" panose="05000000000000000000" pitchFamily="2" charset="2"/>
              </a:rPr>
              <a:t>	- </a:t>
            </a:r>
            <a:r>
              <a:rPr lang="en-US" sz="2200" b="1" dirty="0">
                <a:solidFill>
                  <a:srgbClr val="FF0000"/>
                </a:solidFill>
                <a:latin typeface="Aharoni" panose="02010803020104030203" pitchFamily="2" charset="-79"/>
                <a:cs typeface="Aharoni" panose="02010803020104030203" pitchFamily="2" charset="-79"/>
                <a:sym typeface="Wingdings" panose="05000000000000000000" pitchFamily="2" charset="2"/>
              </a:rPr>
              <a:t>Explore a First Day Lesson with procedures </a:t>
            </a:r>
          </a:p>
          <a:p>
            <a:pPr eaLnBrk="1" hangingPunct="1">
              <a:buFont typeface="Wingdings 2" pitchFamily="18" charset="2"/>
              <a:buNone/>
              <a:defRPr/>
            </a:pPr>
            <a:r>
              <a:rPr lang="en-US" sz="2200" b="1" dirty="0">
                <a:solidFill>
                  <a:srgbClr val="FF0000"/>
                </a:solidFill>
                <a:latin typeface="Aharoni" panose="02010803020104030203" pitchFamily="2" charset="-79"/>
                <a:cs typeface="Aharoni" panose="02010803020104030203" pitchFamily="2" charset="-79"/>
                <a:sym typeface="Wingdings" panose="05000000000000000000" pitchFamily="2" charset="2"/>
              </a:rPr>
              <a:t>		- Share Welcome materials for students</a:t>
            </a:r>
          </a:p>
          <a:p>
            <a:pPr eaLnBrk="1" hangingPunct="1">
              <a:buFont typeface="Wingdings 2" pitchFamily="18" charset="2"/>
              <a:buNone/>
              <a:defRPr/>
            </a:pPr>
            <a:r>
              <a:rPr lang="en-US" sz="2200" b="1" dirty="0">
                <a:solidFill>
                  <a:srgbClr val="FF0000"/>
                </a:solidFill>
                <a:latin typeface="Aharoni" panose="02010803020104030203" pitchFamily="2" charset="-79"/>
                <a:cs typeface="Aharoni" panose="02010803020104030203" pitchFamily="2" charset="-79"/>
                <a:sym typeface="Wingdings" panose="05000000000000000000" pitchFamily="2" charset="2"/>
              </a:rPr>
              <a:t>		- Prepare to work with colleagues in your 		  classroom</a:t>
            </a:r>
          </a:p>
          <a:p>
            <a:pPr eaLnBrk="1" hangingPunct="1">
              <a:buFont typeface="Wingdings 2" pitchFamily="18" charset="2"/>
              <a:buNone/>
              <a:defRPr/>
            </a:pPr>
            <a:endParaRPr lang="en-US" sz="1600" b="1" dirty="0">
              <a:solidFill>
                <a:srgbClr val="FF0000"/>
              </a:solidFill>
              <a:latin typeface="Aharoni" panose="02010803020104030203" pitchFamily="2" charset="-79"/>
              <a:cs typeface="Aharoni" panose="02010803020104030203" pitchFamily="2" charset="-79"/>
            </a:endParaRPr>
          </a:p>
          <a:p>
            <a:pPr eaLnBrk="1" hangingPunct="1">
              <a:buFont typeface="Wingdings 2" pitchFamily="18" charset="2"/>
              <a:buNone/>
              <a:defRPr/>
            </a:pPr>
            <a:r>
              <a:rPr lang="en-US" sz="2800" b="1" dirty="0">
                <a:solidFill>
                  <a:srgbClr val="00B050"/>
                </a:solidFill>
                <a:latin typeface="Aharoni" panose="02010803020104030203" pitchFamily="2" charset="-79"/>
                <a:cs typeface="Aharoni" panose="02010803020104030203" pitchFamily="2" charset="-79"/>
              </a:rPr>
              <a:t>3:15 – 3:30</a:t>
            </a:r>
            <a:r>
              <a:rPr lang="en-US" sz="2800" b="1" dirty="0">
                <a:solidFill>
                  <a:srgbClr val="FF0000"/>
                </a:solidFill>
                <a:latin typeface="Aharoni" panose="02010803020104030203" pitchFamily="2" charset="-79"/>
                <a:cs typeface="Aharoni" panose="02010803020104030203" pitchFamily="2" charset="-79"/>
              </a:rPr>
              <a:t>	 </a:t>
            </a:r>
            <a:r>
              <a:rPr lang="en-US" sz="2200" b="1" dirty="0">
                <a:solidFill>
                  <a:srgbClr val="FF0000"/>
                </a:solidFill>
                <a:latin typeface="Aharoni" panose="02010803020104030203" pitchFamily="2" charset="-79"/>
                <a:cs typeface="Aharoni" panose="02010803020104030203" pitchFamily="2" charset="-79"/>
              </a:rPr>
              <a:t>Final Thoughts, Day 2 Preview, and Evaluation</a:t>
            </a:r>
          </a:p>
          <a:p>
            <a:pPr eaLnBrk="1" hangingPunct="1">
              <a:buFont typeface="Wingdings 2" pitchFamily="18" charset="2"/>
              <a:buNone/>
              <a:defRPr/>
            </a:pPr>
            <a:r>
              <a:rPr lang="en-US" sz="2800" b="1" dirty="0">
                <a:solidFill>
                  <a:srgbClr val="FF0000"/>
                </a:solidFill>
                <a:latin typeface="Corbel" pitchFamily="34" charset="0"/>
              </a:rPr>
              <a:t>  </a:t>
            </a:r>
          </a:p>
        </p:txBody>
      </p:sp>
    </p:spTree>
    <p:extLst>
      <p:ext uri="{BB962C8B-B14F-4D97-AF65-F5344CB8AC3E}">
        <p14:creationId xmlns:p14="http://schemas.microsoft.com/office/powerpoint/2010/main" val="14243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4" name="Footer Placeholder 3">
            <a:extLst>
              <a:ext uri="{FF2B5EF4-FFF2-40B4-BE49-F238E27FC236}">
                <a16:creationId xmlns:a16="http://schemas.microsoft.com/office/drawing/2014/main" id="{84C2FE81-B2F1-48DE-9C4E-C03DA2D5DB5F}"/>
              </a:ext>
            </a:extLst>
          </p:cNvPr>
          <p:cNvSpPr>
            <a:spLocks noGrp="1"/>
          </p:cNvSpPr>
          <p:nvPr>
            <p:ph type="ftr" sz="quarter" idx="11"/>
          </p:nvPr>
        </p:nvSpPr>
        <p:spPr>
          <a:xfrm>
            <a:off x="4194592" y="6553727"/>
            <a:ext cx="4211636" cy="235550"/>
          </a:xfrm>
        </p:spPr>
        <p:txBody>
          <a:bodyPr vert="horz" lIns="91440" tIns="45720" rIns="91440" bIns="45720" rtlCol="0" anchor="ctr">
            <a:normAutofit/>
          </a:bodyPr>
          <a:lstStyle/>
          <a:p>
            <a:pPr algn="r">
              <a:spcAft>
                <a:spcPts val="600"/>
              </a:spcAft>
            </a:pPr>
            <a:r>
              <a:rPr lang="en-US" sz="825" kern="1200">
                <a:solidFill>
                  <a:srgbClr val="898989"/>
                </a:solidFill>
                <a:latin typeface="+mn-lt"/>
                <a:ea typeface="+mn-ea"/>
                <a:cs typeface="+mn-cs"/>
              </a:rPr>
              <a:t>2019 New Teacher Summer Academy</a:t>
            </a:r>
          </a:p>
        </p:txBody>
      </p:sp>
      <p:sp>
        <p:nvSpPr>
          <p:cNvPr id="2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E288D357-6277-40BC-A9C8-D726F9820617}"/>
              </a:ext>
            </a:extLst>
          </p:cNvPr>
          <p:cNvPicPr>
            <a:picLocks noChangeAspect="1"/>
          </p:cNvPicPr>
          <p:nvPr/>
        </p:nvPicPr>
        <p:blipFill rotWithShape="1">
          <a:blip r:embed="rId3">
            <a:alphaModFix/>
          </a:blip>
          <a:srcRect l="12099" r="11213" b="2"/>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itle 1">
            <a:extLst>
              <a:ext uri="{FF2B5EF4-FFF2-40B4-BE49-F238E27FC236}">
                <a16:creationId xmlns:a16="http://schemas.microsoft.com/office/drawing/2014/main" id="{1371A8B7-BFFA-4523-947C-038C0C808635}"/>
              </a:ext>
            </a:extLst>
          </p:cNvPr>
          <p:cNvSpPr>
            <a:spLocks noGrp="1"/>
          </p:cNvSpPr>
          <p:nvPr>
            <p:ph type="title"/>
          </p:nvPr>
        </p:nvSpPr>
        <p:spPr>
          <a:xfrm>
            <a:off x="4568835" y="914400"/>
            <a:ext cx="4321001" cy="742949"/>
          </a:xfrm>
        </p:spPr>
        <p:txBody>
          <a:bodyPr vert="horz" lIns="91440" tIns="45720" rIns="91440" bIns="45720" rtlCol="0" anchor="t">
            <a:normAutofit/>
          </a:bodyPr>
          <a:lstStyle/>
          <a:p>
            <a:pPr algn="r">
              <a:lnSpc>
                <a:spcPct val="90000"/>
              </a:lnSpc>
            </a:pPr>
            <a:r>
              <a:rPr lang="en-US" sz="4000" kern="1200" dirty="0">
                <a:solidFill>
                  <a:srgbClr val="000000"/>
                </a:solidFill>
                <a:latin typeface="Aharoni" panose="02010803020104030203" pitchFamily="2" charset="-79"/>
                <a:cs typeface="Aharoni" panose="02010803020104030203" pitchFamily="2" charset="-79"/>
              </a:rPr>
              <a:t>Create Ener-chi!</a:t>
            </a:r>
          </a:p>
        </p:txBody>
      </p:sp>
      <p:sp>
        <p:nvSpPr>
          <p:cNvPr id="3" name="Content Placeholder 2">
            <a:extLst>
              <a:ext uri="{FF2B5EF4-FFF2-40B4-BE49-F238E27FC236}">
                <a16:creationId xmlns:a16="http://schemas.microsoft.com/office/drawing/2014/main" id="{629AF91E-A4A9-45AA-BF12-B21E4A4011BB}"/>
              </a:ext>
            </a:extLst>
          </p:cNvPr>
          <p:cNvSpPr>
            <a:spLocks noGrp="1"/>
          </p:cNvSpPr>
          <p:nvPr>
            <p:ph idx="1"/>
          </p:nvPr>
        </p:nvSpPr>
        <p:spPr>
          <a:xfrm>
            <a:off x="5352801" y="5331260"/>
            <a:ext cx="3604268" cy="956727"/>
          </a:xfrm>
        </p:spPr>
        <p:txBody>
          <a:bodyPr vert="horz" lIns="91440" tIns="45720" rIns="91440" bIns="45720" rtlCol="0" anchor="b">
            <a:noAutofit/>
          </a:bodyPr>
          <a:lstStyle/>
          <a:p>
            <a:pPr marL="0" indent="0" algn="r">
              <a:lnSpc>
                <a:spcPct val="90000"/>
              </a:lnSpc>
              <a:spcBef>
                <a:spcPts val="1000"/>
              </a:spcBef>
              <a:buNone/>
            </a:pPr>
            <a:r>
              <a:rPr lang="en-US" sz="2800" kern="1200" dirty="0">
                <a:solidFill>
                  <a:srgbClr val="000000"/>
                </a:solidFill>
                <a:latin typeface="Aharoni" panose="02010803020104030203" pitchFamily="2" charset="-79"/>
                <a:cs typeface="Aharoni" panose="02010803020104030203" pitchFamily="2" charset="-79"/>
              </a:rPr>
              <a:t>Circle of Energy</a:t>
            </a:r>
          </a:p>
          <a:p>
            <a:pPr marL="0" indent="0" algn="r">
              <a:lnSpc>
                <a:spcPct val="90000"/>
              </a:lnSpc>
              <a:spcBef>
                <a:spcPts val="1000"/>
              </a:spcBef>
              <a:buNone/>
            </a:pPr>
            <a:r>
              <a:rPr lang="en-US" sz="2800" kern="1200" dirty="0">
                <a:solidFill>
                  <a:srgbClr val="000000"/>
                </a:solidFill>
                <a:latin typeface="Aharoni" panose="02010803020104030203" pitchFamily="2" charset="-79"/>
                <a:cs typeface="Aharoni" panose="02010803020104030203" pitchFamily="2" charset="-79"/>
              </a:rPr>
              <a:t>How can I use this in my classroom?</a:t>
            </a:r>
          </a:p>
        </p:txBody>
      </p:sp>
    </p:spTree>
    <p:extLst>
      <p:ext uri="{BB962C8B-B14F-4D97-AF65-F5344CB8AC3E}">
        <p14:creationId xmlns:p14="http://schemas.microsoft.com/office/powerpoint/2010/main" val="705571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4F0C30-05C6-4B82-8533-9896A35B36EA}"/>
              </a:ext>
            </a:extLst>
          </p:cNvPr>
          <p:cNvSpPr>
            <a:spLocks noGrp="1"/>
          </p:cNvSpPr>
          <p:nvPr>
            <p:ph type="ftr" sz="quarter" idx="11"/>
          </p:nvPr>
        </p:nvSpPr>
        <p:spPr/>
        <p:txBody>
          <a:bodyPr/>
          <a:lstStyle/>
          <a:p>
            <a:r>
              <a:rPr lang="en-US"/>
              <a:t>2019 New Teacher Summer Academy</a:t>
            </a:r>
          </a:p>
        </p:txBody>
      </p:sp>
      <p:pic>
        <p:nvPicPr>
          <p:cNvPr id="3" name="Picture 2">
            <a:extLst>
              <a:ext uri="{FF2B5EF4-FFF2-40B4-BE49-F238E27FC236}">
                <a16:creationId xmlns:a16="http://schemas.microsoft.com/office/drawing/2014/main" id="{E82E83BA-A887-4D9B-ABEA-A5484A24A822}"/>
              </a:ext>
            </a:extLst>
          </p:cNvPr>
          <p:cNvPicPr>
            <a:picLocks noChangeAspect="1"/>
          </p:cNvPicPr>
          <p:nvPr/>
        </p:nvPicPr>
        <p:blipFill>
          <a:blip r:embed="rId2"/>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170D599A-091E-4BD5-8EAC-0CCB4737D5D7}"/>
              </a:ext>
            </a:extLst>
          </p:cNvPr>
          <p:cNvPicPr>
            <a:picLocks noChangeAspect="1"/>
          </p:cNvPicPr>
          <p:nvPr/>
        </p:nvPicPr>
        <p:blipFill>
          <a:blip r:embed="rId3"/>
          <a:stretch>
            <a:fillRect/>
          </a:stretch>
        </p:blipFill>
        <p:spPr>
          <a:xfrm>
            <a:off x="457200" y="2871675"/>
            <a:ext cx="1963082" cy="2694666"/>
          </a:xfrm>
          <a:prstGeom prst="rect">
            <a:avLst/>
          </a:prstGeom>
        </p:spPr>
      </p:pic>
      <p:pic>
        <p:nvPicPr>
          <p:cNvPr id="5" name="Picture 4">
            <a:extLst>
              <a:ext uri="{FF2B5EF4-FFF2-40B4-BE49-F238E27FC236}">
                <a16:creationId xmlns:a16="http://schemas.microsoft.com/office/drawing/2014/main" id="{90B23002-078A-4D1F-838D-3B0374F406F4}"/>
              </a:ext>
            </a:extLst>
          </p:cNvPr>
          <p:cNvPicPr>
            <a:picLocks noChangeAspect="1"/>
          </p:cNvPicPr>
          <p:nvPr/>
        </p:nvPicPr>
        <p:blipFill>
          <a:blip r:embed="rId4"/>
          <a:stretch>
            <a:fillRect/>
          </a:stretch>
        </p:blipFill>
        <p:spPr>
          <a:xfrm>
            <a:off x="2010562" y="258804"/>
            <a:ext cx="6989676" cy="4517528"/>
          </a:xfrm>
          <a:prstGeom prst="rect">
            <a:avLst/>
          </a:prstGeom>
        </p:spPr>
      </p:pic>
      <p:sp>
        <p:nvSpPr>
          <p:cNvPr id="6" name="TextBox 5">
            <a:extLst>
              <a:ext uri="{FF2B5EF4-FFF2-40B4-BE49-F238E27FC236}">
                <a16:creationId xmlns:a16="http://schemas.microsoft.com/office/drawing/2014/main" id="{D62BD82A-DDF9-41D0-B9EC-5653C9D31D5D}"/>
              </a:ext>
            </a:extLst>
          </p:cNvPr>
          <p:cNvSpPr txBox="1"/>
          <p:nvPr/>
        </p:nvSpPr>
        <p:spPr>
          <a:xfrm>
            <a:off x="3341371" y="1178740"/>
            <a:ext cx="4881540" cy="2677656"/>
          </a:xfrm>
          <a:prstGeom prst="rect">
            <a:avLst/>
          </a:prstGeom>
          <a:no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     </a:t>
            </a:r>
            <a:r>
              <a:rPr lang="en-US" sz="2400" dirty="0">
                <a:solidFill>
                  <a:schemeClr val="bg1"/>
                </a:solidFill>
                <a:cs typeface="Aharoni" panose="02010803020104030203" pitchFamily="2" charset="-79"/>
              </a:rPr>
              <a:t>“Students want to come to school where there are no surprises.  They trust the learning environment that has been established.  They know what to expect, and it happens each day.  Trust comes for the surety of consistency.”</a:t>
            </a:r>
          </a:p>
        </p:txBody>
      </p:sp>
      <p:pic>
        <p:nvPicPr>
          <p:cNvPr id="7" name="Picture 6">
            <a:extLst>
              <a:ext uri="{FF2B5EF4-FFF2-40B4-BE49-F238E27FC236}">
                <a16:creationId xmlns:a16="http://schemas.microsoft.com/office/drawing/2014/main" id="{C52FB9EF-3F5D-4C70-969A-3087CB75A045}"/>
              </a:ext>
            </a:extLst>
          </p:cNvPr>
          <p:cNvPicPr>
            <a:picLocks noChangeAspect="1"/>
          </p:cNvPicPr>
          <p:nvPr/>
        </p:nvPicPr>
        <p:blipFill>
          <a:blip r:embed="rId5"/>
          <a:stretch>
            <a:fillRect/>
          </a:stretch>
        </p:blipFill>
        <p:spPr>
          <a:xfrm>
            <a:off x="615709" y="5566341"/>
            <a:ext cx="1646063" cy="499915"/>
          </a:xfrm>
          <a:prstGeom prst="rect">
            <a:avLst/>
          </a:prstGeom>
        </p:spPr>
      </p:pic>
    </p:spTree>
    <p:extLst>
      <p:ext uri="{BB962C8B-B14F-4D97-AF65-F5344CB8AC3E}">
        <p14:creationId xmlns:p14="http://schemas.microsoft.com/office/powerpoint/2010/main" val="2096562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9C21-3DE7-4D60-9AAC-8887D2A37439}"/>
              </a:ext>
            </a:extLst>
          </p:cNvPr>
          <p:cNvSpPr>
            <a:spLocks noGrp="1"/>
          </p:cNvSpPr>
          <p:nvPr>
            <p:ph type="title"/>
          </p:nvPr>
        </p:nvSpPr>
        <p:spPr/>
        <p:txBody>
          <a:bodyPr/>
          <a:lstStyle/>
          <a:p>
            <a:pPr algn="ctr"/>
            <a:r>
              <a:rPr lang="en-US" dirty="0">
                <a:solidFill>
                  <a:srgbClr val="00B050"/>
                </a:solidFill>
                <a:latin typeface="Cooper Black" panose="0208090404030B020404" pitchFamily="18" charset="0"/>
                <a:cs typeface="Aharoni" panose="02010803020104030203" pitchFamily="2" charset="-79"/>
              </a:rPr>
              <a:t>Today’s Agenda</a:t>
            </a:r>
          </a:p>
        </p:txBody>
      </p:sp>
      <p:sp>
        <p:nvSpPr>
          <p:cNvPr id="3" name="Content Placeholder 2">
            <a:extLst>
              <a:ext uri="{FF2B5EF4-FFF2-40B4-BE49-F238E27FC236}">
                <a16:creationId xmlns:a16="http://schemas.microsoft.com/office/drawing/2014/main" id="{F04C55C6-38AB-4684-B9A4-234B59E4D446}"/>
              </a:ext>
            </a:extLst>
          </p:cNvPr>
          <p:cNvSpPr>
            <a:spLocks noGrp="1"/>
          </p:cNvSpPr>
          <p:nvPr>
            <p:ph idx="1"/>
          </p:nvPr>
        </p:nvSpPr>
        <p:spPr/>
        <p:txBody>
          <a:bodyPr/>
          <a:lstStyle/>
          <a:p>
            <a:r>
              <a:rPr lang="en-US" dirty="0">
                <a:latin typeface="+mj-lt"/>
              </a:rPr>
              <a:t>A little about me</a:t>
            </a:r>
          </a:p>
          <a:p>
            <a:r>
              <a:rPr lang="en-US" dirty="0">
                <a:latin typeface="+mj-lt"/>
              </a:rPr>
              <a:t>Class procedures</a:t>
            </a:r>
          </a:p>
          <a:p>
            <a:r>
              <a:rPr lang="en-US" dirty="0">
                <a:latin typeface="+mj-lt"/>
              </a:rPr>
              <a:t>Ice breaker </a:t>
            </a:r>
          </a:p>
          <a:p>
            <a:r>
              <a:rPr lang="en-US" dirty="0">
                <a:latin typeface="+mj-lt"/>
              </a:rPr>
              <a:t>Crossword puzzle using Welcome Packet (first homework assignment due Friday).</a:t>
            </a:r>
          </a:p>
          <a:p>
            <a:pPr marL="0" indent="0">
              <a:buNone/>
            </a:pPr>
            <a:endParaRPr lang="en-US" dirty="0">
              <a:latin typeface="+mj-lt"/>
            </a:endParaRPr>
          </a:p>
          <a:p>
            <a:pPr marL="0" indent="0">
              <a:buNone/>
            </a:pPr>
            <a:r>
              <a:rPr lang="en-US" b="1" dirty="0">
                <a:solidFill>
                  <a:srgbClr val="FF0000"/>
                </a:solidFill>
                <a:latin typeface="+mj-lt"/>
              </a:rPr>
              <a:t>Reminder</a:t>
            </a:r>
            <a:r>
              <a:rPr lang="en-US" dirty="0">
                <a:latin typeface="+mj-lt"/>
              </a:rPr>
              <a:t> – Materials for class are due by Friday.</a:t>
            </a:r>
          </a:p>
          <a:p>
            <a:pPr marL="0" indent="0" algn="ctr">
              <a:buNone/>
            </a:pPr>
            <a:r>
              <a:rPr lang="en-US" b="1" dirty="0">
                <a:latin typeface="+mj-lt"/>
              </a:rPr>
              <a:t>Have a great first day of school!  </a:t>
            </a:r>
          </a:p>
        </p:txBody>
      </p:sp>
    </p:spTree>
    <p:extLst>
      <p:ext uri="{BB962C8B-B14F-4D97-AF65-F5344CB8AC3E}">
        <p14:creationId xmlns:p14="http://schemas.microsoft.com/office/powerpoint/2010/main" val="134985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46550" y="533400"/>
            <a:ext cx="7239000" cy="971550"/>
          </a:xfrm>
        </p:spPr>
        <p:txBody>
          <a:bodyPr/>
          <a:lstStyle/>
          <a:p>
            <a:pPr eaLnBrk="1" hangingPunct="1"/>
            <a:r>
              <a:rPr lang="es-US" altLang="en-US" sz="4000" b="1" dirty="0">
                <a:solidFill>
                  <a:srgbClr val="92D050"/>
                </a:solidFill>
                <a:latin typeface="Cooper Black" panose="0208090404030B020404" pitchFamily="18" charset="0"/>
              </a:rPr>
              <a:t>A Little </a:t>
            </a:r>
            <a:r>
              <a:rPr lang="es-US" altLang="en-US" sz="4000" b="1" dirty="0" err="1">
                <a:solidFill>
                  <a:srgbClr val="92D050"/>
                </a:solidFill>
                <a:latin typeface="Cooper Black" panose="0208090404030B020404" pitchFamily="18" charset="0"/>
              </a:rPr>
              <a:t>about</a:t>
            </a:r>
            <a:r>
              <a:rPr lang="es-US" altLang="en-US" sz="4000" b="1" dirty="0">
                <a:solidFill>
                  <a:srgbClr val="92D050"/>
                </a:solidFill>
                <a:latin typeface="Cooper Black" panose="0208090404030B020404" pitchFamily="18" charset="0"/>
              </a:rPr>
              <a:t> Me…</a:t>
            </a:r>
          </a:p>
        </p:txBody>
      </p:sp>
      <p:sp>
        <p:nvSpPr>
          <p:cNvPr id="6147" name="Content Placeholder 2"/>
          <p:cNvSpPr>
            <a:spLocks noGrp="1"/>
          </p:cNvSpPr>
          <p:nvPr>
            <p:ph idx="1"/>
          </p:nvPr>
        </p:nvSpPr>
        <p:spPr>
          <a:xfrm>
            <a:off x="152400" y="1600200"/>
            <a:ext cx="8229600" cy="4495800"/>
          </a:xfrm>
        </p:spPr>
        <p:txBody>
          <a:bodyPr/>
          <a:lstStyle/>
          <a:p>
            <a:pPr eaLnBrk="1" hangingPunct="1"/>
            <a:r>
              <a:rPr lang="es-US" altLang="en-US" dirty="0" err="1">
                <a:latin typeface="+mj-lt"/>
              </a:rPr>
              <a:t>Graduated</a:t>
            </a:r>
            <a:r>
              <a:rPr lang="es-US" altLang="en-US" dirty="0">
                <a:latin typeface="+mj-lt"/>
              </a:rPr>
              <a:t> </a:t>
            </a:r>
            <a:r>
              <a:rPr lang="es-US" altLang="en-US" dirty="0" err="1">
                <a:latin typeface="+mj-lt"/>
              </a:rPr>
              <a:t>from</a:t>
            </a:r>
            <a:r>
              <a:rPr lang="es-US" altLang="en-US" dirty="0">
                <a:latin typeface="+mj-lt"/>
              </a:rPr>
              <a:t> </a:t>
            </a:r>
            <a:r>
              <a:rPr lang="es-US" altLang="en-US" dirty="0" err="1">
                <a:latin typeface="+mj-lt"/>
              </a:rPr>
              <a:t>the</a:t>
            </a:r>
            <a:r>
              <a:rPr lang="es-US" altLang="en-US" dirty="0">
                <a:latin typeface="+mj-lt"/>
              </a:rPr>
              <a:t> </a:t>
            </a:r>
            <a:r>
              <a:rPr lang="es-US" altLang="en-US" dirty="0" err="1">
                <a:latin typeface="+mj-lt"/>
              </a:rPr>
              <a:t>University</a:t>
            </a:r>
            <a:r>
              <a:rPr lang="es-US" altLang="en-US" dirty="0">
                <a:latin typeface="+mj-lt"/>
              </a:rPr>
              <a:t> of Maryland and George Washington </a:t>
            </a:r>
            <a:r>
              <a:rPr lang="es-US" altLang="en-US" dirty="0" err="1">
                <a:latin typeface="+mj-lt"/>
              </a:rPr>
              <a:t>University</a:t>
            </a:r>
            <a:r>
              <a:rPr lang="es-US" altLang="en-US" dirty="0">
                <a:latin typeface="+mj-lt"/>
              </a:rPr>
              <a:t>:</a:t>
            </a:r>
          </a:p>
          <a:p>
            <a:pPr lvl="1" eaLnBrk="1" hangingPunct="1"/>
            <a:r>
              <a:rPr lang="es-US" altLang="en-US" dirty="0">
                <a:latin typeface="+mj-lt"/>
              </a:rPr>
              <a:t>B.S. in </a:t>
            </a:r>
            <a:r>
              <a:rPr lang="es-US" altLang="en-US" dirty="0" err="1">
                <a:latin typeface="+mj-lt"/>
              </a:rPr>
              <a:t>Journalism</a:t>
            </a:r>
            <a:endParaRPr lang="es-US" altLang="en-US" dirty="0">
              <a:latin typeface="+mj-lt"/>
            </a:endParaRPr>
          </a:p>
          <a:p>
            <a:pPr lvl="1" eaLnBrk="1" hangingPunct="1"/>
            <a:r>
              <a:rPr lang="es-US" altLang="en-US" dirty="0">
                <a:latin typeface="+mj-lt"/>
              </a:rPr>
              <a:t>M. Ed. in </a:t>
            </a:r>
            <a:r>
              <a:rPr lang="es-US" altLang="en-US" dirty="0" err="1">
                <a:latin typeface="+mj-lt"/>
              </a:rPr>
              <a:t>Elementary</a:t>
            </a:r>
            <a:r>
              <a:rPr lang="es-US" altLang="en-US" dirty="0">
                <a:latin typeface="+mj-lt"/>
              </a:rPr>
              <a:t> </a:t>
            </a:r>
            <a:r>
              <a:rPr lang="es-US" altLang="en-US" dirty="0" err="1">
                <a:latin typeface="+mj-lt"/>
              </a:rPr>
              <a:t>Education</a:t>
            </a:r>
            <a:endParaRPr lang="es-US" altLang="en-US" dirty="0">
              <a:latin typeface="+mj-lt"/>
            </a:endParaRPr>
          </a:p>
          <a:p>
            <a:pPr eaLnBrk="1" hangingPunct="1"/>
            <a:r>
              <a:rPr lang="es-US" altLang="en-US" dirty="0" err="1">
                <a:latin typeface="+mj-lt"/>
              </a:rPr>
              <a:t>Have</a:t>
            </a:r>
            <a:r>
              <a:rPr lang="es-US" altLang="en-US" dirty="0">
                <a:latin typeface="+mj-lt"/>
              </a:rPr>
              <a:t> </a:t>
            </a:r>
            <a:r>
              <a:rPr lang="es-US" altLang="en-US" dirty="0" err="1">
                <a:latin typeface="+mj-lt"/>
              </a:rPr>
              <a:t>taught</a:t>
            </a:r>
            <a:r>
              <a:rPr lang="es-US" altLang="en-US" dirty="0">
                <a:latin typeface="+mj-lt"/>
              </a:rPr>
              <a:t> grades 6, 9, 10</a:t>
            </a:r>
          </a:p>
          <a:p>
            <a:pPr eaLnBrk="1" hangingPunct="1"/>
            <a:r>
              <a:rPr lang="es-US" altLang="en-US" dirty="0">
                <a:latin typeface="+mj-lt"/>
              </a:rPr>
              <a:t>Love to </a:t>
            </a:r>
            <a:r>
              <a:rPr lang="es-US" altLang="en-US" dirty="0" err="1">
                <a:latin typeface="+mj-lt"/>
              </a:rPr>
              <a:t>draw</a:t>
            </a:r>
            <a:r>
              <a:rPr lang="es-US" altLang="en-US" dirty="0">
                <a:latin typeface="+mj-lt"/>
              </a:rPr>
              <a:t>, </a:t>
            </a:r>
            <a:r>
              <a:rPr lang="es-US" altLang="en-US" dirty="0" err="1">
                <a:latin typeface="+mj-lt"/>
              </a:rPr>
              <a:t>play</a:t>
            </a:r>
            <a:r>
              <a:rPr lang="es-US" altLang="en-US" dirty="0">
                <a:latin typeface="+mj-lt"/>
              </a:rPr>
              <a:t> golf </a:t>
            </a:r>
            <a:r>
              <a:rPr lang="es-US" altLang="en-US" dirty="0" err="1">
                <a:latin typeface="+mj-lt"/>
              </a:rPr>
              <a:t>with</a:t>
            </a:r>
            <a:r>
              <a:rPr lang="es-US" altLang="en-US" dirty="0">
                <a:latin typeface="+mj-lt"/>
              </a:rPr>
              <a:t> </a:t>
            </a:r>
            <a:r>
              <a:rPr lang="es-US" altLang="en-US" dirty="0" err="1">
                <a:latin typeface="+mj-lt"/>
              </a:rPr>
              <a:t>my</a:t>
            </a:r>
            <a:r>
              <a:rPr lang="es-US" altLang="en-US" dirty="0">
                <a:latin typeface="+mj-lt"/>
              </a:rPr>
              <a:t> </a:t>
            </a:r>
            <a:r>
              <a:rPr lang="es-US" altLang="en-US" dirty="0" err="1">
                <a:latin typeface="+mj-lt"/>
              </a:rPr>
              <a:t>husband</a:t>
            </a:r>
            <a:r>
              <a:rPr lang="es-US" altLang="en-US" dirty="0">
                <a:latin typeface="+mj-lt"/>
              </a:rPr>
              <a:t> and </a:t>
            </a:r>
            <a:r>
              <a:rPr lang="es-US" altLang="en-US" dirty="0" err="1">
                <a:latin typeface="+mj-lt"/>
              </a:rPr>
              <a:t>father</a:t>
            </a:r>
            <a:r>
              <a:rPr lang="es-US" altLang="en-US" dirty="0">
                <a:latin typeface="+mj-lt"/>
              </a:rPr>
              <a:t>, </a:t>
            </a:r>
            <a:r>
              <a:rPr lang="es-US" altLang="en-US" dirty="0" err="1">
                <a:latin typeface="+mj-lt"/>
              </a:rPr>
              <a:t>take</a:t>
            </a:r>
            <a:r>
              <a:rPr lang="es-US" altLang="en-US" dirty="0">
                <a:latin typeface="+mj-lt"/>
              </a:rPr>
              <a:t> </a:t>
            </a:r>
            <a:r>
              <a:rPr lang="es-US" altLang="en-US" dirty="0" err="1">
                <a:latin typeface="+mj-lt"/>
              </a:rPr>
              <a:t>photographs</a:t>
            </a:r>
            <a:r>
              <a:rPr lang="es-US" altLang="en-US" dirty="0">
                <a:latin typeface="+mj-lt"/>
              </a:rPr>
              <a:t>, explore </a:t>
            </a:r>
            <a:r>
              <a:rPr lang="es-US" altLang="en-US" dirty="0" err="1">
                <a:latin typeface="+mj-lt"/>
              </a:rPr>
              <a:t>outdoors</a:t>
            </a:r>
            <a:r>
              <a:rPr lang="es-US" altLang="en-US" dirty="0">
                <a:latin typeface="+mj-lt"/>
              </a:rPr>
              <a:t>, and </a:t>
            </a:r>
            <a:r>
              <a:rPr lang="es-US" altLang="en-US" dirty="0" err="1">
                <a:latin typeface="+mj-lt"/>
              </a:rPr>
              <a:t>hang</a:t>
            </a:r>
            <a:r>
              <a:rPr lang="es-US" altLang="en-US" dirty="0">
                <a:latin typeface="+mj-lt"/>
              </a:rPr>
              <a:t> </a:t>
            </a:r>
            <a:r>
              <a:rPr lang="es-US" altLang="en-US" dirty="0" err="1">
                <a:latin typeface="+mj-lt"/>
              </a:rPr>
              <a:t>out</a:t>
            </a:r>
            <a:r>
              <a:rPr lang="es-US" altLang="en-US" dirty="0">
                <a:latin typeface="+mj-lt"/>
              </a:rPr>
              <a:t>   </a:t>
            </a:r>
          </a:p>
          <a:p>
            <a:pPr marL="0" indent="0" eaLnBrk="1" hangingPunct="1">
              <a:buNone/>
            </a:pPr>
            <a:r>
              <a:rPr lang="es-US" altLang="en-US" dirty="0">
                <a:latin typeface="+mj-lt"/>
              </a:rPr>
              <a:t>    </a:t>
            </a:r>
            <a:r>
              <a:rPr lang="es-US" altLang="en-US" dirty="0" err="1">
                <a:latin typeface="+mj-lt"/>
              </a:rPr>
              <a:t>with</a:t>
            </a:r>
            <a:r>
              <a:rPr lang="es-US" altLang="en-US" dirty="0">
                <a:latin typeface="+mj-lt"/>
              </a:rPr>
              <a:t> </a:t>
            </a:r>
            <a:r>
              <a:rPr lang="es-US" altLang="en-US" dirty="0" err="1">
                <a:latin typeface="+mj-lt"/>
              </a:rPr>
              <a:t>my</a:t>
            </a:r>
            <a:r>
              <a:rPr lang="es-US" altLang="en-US" dirty="0">
                <a:latin typeface="+mj-lt"/>
              </a:rPr>
              <a:t> </a:t>
            </a:r>
            <a:r>
              <a:rPr lang="es-US" altLang="en-US" dirty="0" err="1">
                <a:latin typeface="+mj-lt"/>
              </a:rPr>
              <a:t>dogs</a:t>
            </a:r>
            <a:r>
              <a:rPr lang="es-US" altLang="en-US" dirty="0">
                <a:latin typeface="+mj-lt"/>
              </a:rPr>
              <a:t> </a:t>
            </a:r>
          </a:p>
          <a:p>
            <a:pPr eaLnBrk="1" hangingPunct="1"/>
            <a:r>
              <a:rPr lang="es-US" altLang="en-US" dirty="0">
                <a:latin typeface="+mj-lt"/>
              </a:rPr>
              <a:t>Big music fan!</a:t>
            </a:r>
          </a:p>
          <a:p>
            <a:pPr eaLnBrk="1" hangingPunct="1"/>
            <a:r>
              <a:rPr lang="es-US" altLang="en-US" dirty="0" err="1">
                <a:latin typeface="+mj-lt"/>
              </a:rPr>
              <a:t>Enjoy</a:t>
            </a:r>
            <a:r>
              <a:rPr lang="es-US" altLang="en-US" dirty="0">
                <a:latin typeface="+mj-lt"/>
              </a:rPr>
              <a:t> </a:t>
            </a:r>
            <a:r>
              <a:rPr lang="es-US" altLang="en-US" dirty="0" err="1">
                <a:latin typeface="+mj-lt"/>
              </a:rPr>
              <a:t>community</a:t>
            </a:r>
            <a:r>
              <a:rPr lang="es-US" altLang="en-US" dirty="0">
                <a:latin typeface="+mj-lt"/>
              </a:rPr>
              <a:t> </a:t>
            </a:r>
            <a:r>
              <a:rPr lang="es-US" altLang="en-US" dirty="0" err="1">
                <a:latin typeface="+mj-lt"/>
              </a:rPr>
              <a:t>service</a:t>
            </a:r>
            <a:r>
              <a:rPr lang="es-US" altLang="en-US" dirty="0">
                <a:latin typeface="+mj-lt"/>
              </a:rPr>
              <a:t> – </a:t>
            </a:r>
            <a:r>
              <a:rPr lang="es-US" altLang="en-US" dirty="0" err="1">
                <a:latin typeface="+mj-lt"/>
              </a:rPr>
              <a:t>Mission</a:t>
            </a:r>
            <a:r>
              <a:rPr lang="es-US" altLang="en-US" dirty="0">
                <a:latin typeface="+mj-lt"/>
              </a:rPr>
              <a:t> </a:t>
            </a:r>
            <a:r>
              <a:rPr lang="es-US" altLang="en-US" dirty="0" err="1">
                <a:latin typeface="+mj-lt"/>
              </a:rPr>
              <a:t>of</a:t>
            </a:r>
            <a:r>
              <a:rPr lang="es-US" altLang="en-US" dirty="0">
                <a:latin typeface="+mj-lt"/>
              </a:rPr>
              <a:t> </a:t>
            </a:r>
            <a:r>
              <a:rPr lang="es-US" altLang="en-US" dirty="0" err="1">
                <a:latin typeface="+mj-lt"/>
              </a:rPr>
              <a:t>Mercy</a:t>
            </a:r>
            <a:r>
              <a:rPr lang="es-US" altLang="en-US" dirty="0">
                <a:latin typeface="+mj-lt"/>
              </a:rPr>
              <a:t>!</a:t>
            </a:r>
          </a:p>
          <a:p>
            <a:pPr eaLnBrk="1" hangingPunct="1"/>
            <a:r>
              <a:rPr lang="es-US" altLang="en-US" b="1" dirty="0">
                <a:solidFill>
                  <a:srgbClr val="FF0000"/>
                </a:solidFill>
                <a:latin typeface="+mj-lt"/>
              </a:rPr>
              <a:t>FAMILY</a:t>
            </a:r>
          </a:p>
        </p:txBody>
      </p:sp>
      <p:pic>
        <p:nvPicPr>
          <p:cNvPr id="7" name="Picture 6"/>
          <p:cNvPicPr>
            <a:picLocks noChangeAspect="1"/>
          </p:cNvPicPr>
          <p:nvPr/>
        </p:nvPicPr>
        <p:blipFill>
          <a:blip r:embed="rId2"/>
          <a:stretch>
            <a:fillRect/>
          </a:stretch>
        </p:blipFill>
        <p:spPr>
          <a:xfrm>
            <a:off x="6934200" y="4495800"/>
            <a:ext cx="2057400" cy="2057400"/>
          </a:xfrm>
          <a:prstGeom prst="rect">
            <a:avLst/>
          </a:prstGeom>
          <a:ln>
            <a:solidFill>
              <a:srgbClr val="FFFF00"/>
            </a:solidFill>
          </a:ln>
        </p:spPr>
      </p:pic>
    </p:spTree>
    <p:extLst>
      <p:ext uri="{BB962C8B-B14F-4D97-AF65-F5344CB8AC3E}">
        <p14:creationId xmlns:p14="http://schemas.microsoft.com/office/powerpoint/2010/main" val="624236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350" y="828457"/>
            <a:ext cx="7851648" cy="1828800"/>
          </a:xfrm>
        </p:spPr>
        <p:txBody>
          <a:bodyPr anchor="ctr">
            <a:normAutofit/>
          </a:bodyPr>
          <a:lstStyle/>
          <a:p>
            <a:pPr eaLnBrk="1" fontAlgn="auto" hangingPunct="1">
              <a:spcAft>
                <a:spcPts val="0"/>
              </a:spcAft>
              <a:defRPr/>
            </a:pPr>
            <a:r>
              <a:rPr lang="es-US" sz="4000" dirty="0">
                <a:solidFill>
                  <a:srgbClr val="FFFF00"/>
                </a:solidFill>
                <a:latin typeface="Cooper Black" panose="0208090404030B020404" pitchFamily="18" charset="0"/>
              </a:rPr>
              <a:t>A Little </a:t>
            </a:r>
            <a:r>
              <a:rPr lang="es-US" sz="4000" dirty="0" err="1">
                <a:solidFill>
                  <a:srgbClr val="FFFF00"/>
                </a:solidFill>
                <a:latin typeface="Cooper Black" panose="0208090404030B020404" pitchFamily="18" charset="0"/>
              </a:rPr>
              <a:t>about</a:t>
            </a:r>
            <a:r>
              <a:rPr lang="es-US" sz="4000" dirty="0">
                <a:solidFill>
                  <a:srgbClr val="FFFF00"/>
                </a:solidFill>
                <a:latin typeface="Cooper Black" panose="0208090404030B020404" pitchFamily="18" charset="0"/>
              </a:rPr>
              <a:t> </a:t>
            </a:r>
            <a:r>
              <a:rPr lang="es-US" sz="4000" dirty="0" err="1">
                <a:solidFill>
                  <a:srgbClr val="FFFF00"/>
                </a:solidFill>
                <a:latin typeface="Cooper Black" panose="0208090404030B020404" pitchFamily="18" charset="0"/>
              </a:rPr>
              <a:t>Our</a:t>
            </a:r>
            <a:r>
              <a:rPr lang="es-US" sz="4000" dirty="0">
                <a:solidFill>
                  <a:srgbClr val="FFFF00"/>
                </a:solidFill>
                <a:latin typeface="Cooper Black" panose="0208090404030B020404" pitchFamily="18" charset="0"/>
              </a:rPr>
              <a:t> </a:t>
            </a:r>
            <a:r>
              <a:rPr lang="es-US" sz="4000" dirty="0" err="1">
                <a:solidFill>
                  <a:srgbClr val="FFFF00"/>
                </a:solidFill>
                <a:latin typeface="Cooper Black" panose="0208090404030B020404" pitchFamily="18" charset="0"/>
              </a:rPr>
              <a:t>Classroom</a:t>
            </a:r>
            <a:endParaRPr lang="es-US" sz="4000" dirty="0">
              <a:solidFill>
                <a:srgbClr val="FFFF00"/>
              </a:solidFill>
              <a:latin typeface="Cooper Black" panose="0208090404030B020404" pitchFamily="18" charset="0"/>
            </a:endParaRPr>
          </a:p>
        </p:txBody>
      </p:sp>
      <p:sp>
        <p:nvSpPr>
          <p:cNvPr id="8195" name="Subtitle 4"/>
          <p:cNvSpPr>
            <a:spLocks noGrp="1"/>
          </p:cNvSpPr>
          <p:nvPr>
            <p:ph type="subTitle" idx="1"/>
          </p:nvPr>
        </p:nvSpPr>
        <p:spPr>
          <a:xfrm>
            <a:off x="457200" y="2209800"/>
            <a:ext cx="7772400" cy="2409825"/>
          </a:xfrm>
        </p:spPr>
        <p:txBody>
          <a:bodyPr/>
          <a:lstStyle/>
          <a:p>
            <a:pPr marR="0" algn="l" eaLnBrk="1" hangingPunct="1"/>
            <a:r>
              <a:rPr lang="es-US" altLang="en-US" sz="2800" b="1" dirty="0" err="1">
                <a:solidFill>
                  <a:srgbClr val="FFFF00"/>
                </a:solidFill>
                <a:latin typeface="Calibri" panose="020F0502020204030204" pitchFamily="34" charset="0"/>
                <a:cs typeface="Calibri" panose="020F0502020204030204" pitchFamily="34" charset="0"/>
              </a:rPr>
              <a:t>Classroom</a:t>
            </a:r>
            <a:r>
              <a:rPr lang="es-US" altLang="en-US" sz="2800" b="1" dirty="0">
                <a:solidFill>
                  <a:srgbClr val="FFFF00"/>
                </a:solidFill>
                <a:latin typeface="Calibri" panose="020F0502020204030204" pitchFamily="34" charset="0"/>
                <a:cs typeface="Calibri" panose="020F0502020204030204" pitchFamily="34" charset="0"/>
              </a:rPr>
              <a:t> </a:t>
            </a:r>
            <a:r>
              <a:rPr lang="es-US" altLang="en-US" sz="2800" b="1" dirty="0" err="1">
                <a:solidFill>
                  <a:srgbClr val="FFFF00"/>
                </a:solidFill>
                <a:latin typeface="Calibri" panose="020F0502020204030204" pitchFamily="34" charset="0"/>
                <a:cs typeface="Calibri" panose="020F0502020204030204" pitchFamily="34" charset="0"/>
              </a:rPr>
              <a:t>Procedures</a:t>
            </a:r>
            <a:endParaRPr lang="es-US" altLang="en-US" sz="2800" b="1" dirty="0">
              <a:solidFill>
                <a:srgbClr val="FFFF00"/>
              </a:solidFill>
              <a:latin typeface="Calibri" panose="020F0502020204030204" pitchFamily="34" charset="0"/>
              <a:cs typeface="Calibri" panose="020F0502020204030204" pitchFamily="34" charset="0"/>
            </a:endParaRPr>
          </a:p>
          <a:p>
            <a:pPr marR="0" algn="l" eaLnBrk="1" hangingPunct="1"/>
            <a:r>
              <a:rPr lang="es-US" altLang="en-US" sz="2800" b="1" dirty="0" err="1">
                <a:solidFill>
                  <a:srgbClr val="FFFF00"/>
                </a:solidFill>
                <a:latin typeface="Calibri" panose="020F0502020204030204" pitchFamily="34" charset="0"/>
                <a:cs typeface="Calibri" panose="020F0502020204030204" pitchFamily="34" charset="0"/>
              </a:rPr>
              <a:t>Consequences</a:t>
            </a:r>
            <a:r>
              <a:rPr lang="es-US" altLang="en-US" sz="2800" b="1" dirty="0">
                <a:solidFill>
                  <a:srgbClr val="FFFF00"/>
                </a:solidFill>
                <a:latin typeface="Calibri" panose="020F0502020204030204" pitchFamily="34" charset="0"/>
                <a:cs typeface="Calibri" panose="020F0502020204030204" pitchFamily="34" charset="0"/>
              </a:rPr>
              <a:t> </a:t>
            </a:r>
            <a:r>
              <a:rPr lang="es-US" altLang="en-US" sz="2800" b="1" dirty="0" err="1">
                <a:solidFill>
                  <a:srgbClr val="FFFF00"/>
                </a:solidFill>
                <a:latin typeface="Calibri" panose="020F0502020204030204" pitchFamily="34" charset="0"/>
                <a:cs typeface="Calibri" panose="020F0502020204030204" pitchFamily="34" charset="0"/>
              </a:rPr>
              <a:t>for</a:t>
            </a:r>
            <a:r>
              <a:rPr lang="es-US" altLang="en-US" sz="2800" b="1" dirty="0">
                <a:solidFill>
                  <a:srgbClr val="FFFF00"/>
                </a:solidFill>
                <a:latin typeface="Calibri" panose="020F0502020204030204" pitchFamily="34" charset="0"/>
                <a:cs typeface="Calibri" panose="020F0502020204030204" pitchFamily="34" charset="0"/>
              </a:rPr>
              <a:t> </a:t>
            </a:r>
            <a:r>
              <a:rPr lang="es-US" altLang="en-US" sz="2800" b="1" dirty="0" err="1">
                <a:solidFill>
                  <a:srgbClr val="FFFF00"/>
                </a:solidFill>
                <a:latin typeface="Calibri" panose="020F0502020204030204" pitchFamily="34" charset="0"/>
                <a:cs typeface="Calibri" panose="020F0502020204030204" pitchFamily="34" charset="0"/>
              </a:rPr>
              <a:t>Not</a:t>
            </a:r>
            <a:r>
              <a:rPr lang="es-US" altLang="en-US" sz="2800" b="1" dirty="0">
                <a:solidFill>
                  <a:srgbClr val="FFFF00"/>
                </a:solidFill>
                <a:latin typeface="Calibri" panose="020F0502020204030204" pitchFamily="34" charset="0"/>
                <a:cs typeface="Calibri" panose="020F0502020204030204" pitchFamily="34" charset="0"/>
              </a:rPr>
              <a:t> </a:t>
            </a:r>
            <a:r>
              <a:rPr lang="es-US" altLang="en-US" sz="2800" b="1" dirty="0" err="1">
                <a:solidFill>
                  <a:srgbClr val="FFFF00"/>
                </a:solidFill>
                <a:latin typeface="Calibri" panose="020F0502020204030204" pitchFamily="34" charset="0"/>
                <a:cs typeface="Calibri" panose="020F0502020204030204" pitchFamily="34" charset="0"/>
              </a:rPr>
              <a:t>Following</a:t>
            </a:r>
            <a:r>
              <a:rPr lang="es-US" altLang="en-US" sz="2800" b="1" dirty="0">
                <a:solidFill>
                  <a:srgbClr val="FFFF00"/>
                </a:solidFill>
                <a:latin typeface="Calibri" panose="020F0502020204030204" pitchFamily="34" charset="0"/>
                <a:cs typeface="Calibri" panose="020F0502020204030204" pitchFamily="34" charset="0"/>
              </a:rPr>
              <a:t> </a:t>
            </a:r>
            <a:r>
              <a:rPr lang="es-US" altLang="en-US" sz="2800" b="1" dirty="0" err="1">
                <a:solidFill>
                  <a:srgbClr val="FFFF00"/>
                </a:solidFill>
                <a:latin typeface="Calibri" panose="020F0502020204030204" pitchFamily="34" charset="0"/>
                <a:cs typeface="Calibri" panose="020F0502020204030204" pitchFamily="34" charset="0"/>
              </a:rPr>
              <a:t>Procedures</a:t>
            </a:r>
            <a:endParaRPr lang="es-US" altLang="en-US" sz="2800" b="1" dirty="0">
              <a:solidFill>
                <a:srgbClr val="FFFF00"/>
              </a:solidFill>
              <a:latin typeface="Calibri" panose="020F0502020204030204" pitchFamily="34" charset="0"/>
              <a:cs typeface="Calibri" panose="020F0502020204030204" pitchFamily="34" charset="0"/>
            </a:endParaRPr>
          </a:p>
          <a:p>
            <a:pPr marR="0" algn="l" eaLnBrk="1" hangingPunct="1"/>
            <a:r>
              <a:rPr lang="es-US" altLang="en-US" sz="2800" b="1" dirty="0" err="1">
                <a:solidFill>
                  <a:srgbClr val="FFFF00"/>
                </a:solidFill>
                <a:latin typeface="Calibri" panose="020F0502020204030204" pitchFamily="34" charset="0"/>
                <a:cs typeface="Calibri" panose="020F0502020204030204" pitchFamily="34" charset="0"/>
              </a:rPr>
              <a:t>Expectations</a:t>
            </a:r>
            <a:endParaRPr lang="es-US" altLang="en-US" sz="2800" b="1" dirty="0">
              <a:solidFill>
                <a:srgbClr val="FFFF00"/>
              </a:solidFill>
              <a:latin typeface="Calibri" panose="020F0502020204030204" pitchFamily="34" charset="0"/>
              <a:cs typeface="Calibri" panose="020F0502020204030204" pitchFamily="34" charset="0"/>
            </a:endParaRPr>
          </a:p>
          <a:p>
            <a:pPr marR="0" algn="l" eaLnBrk="1" hangingPunct="1"/>
            <a:r>
              <a:rPr lang="es-US" altLang="en-US" sz="2800" b="1" dirty="0" err="1">
                <a:solidFill>
                  <a:srgbClr val="FFFF00"/>
                </a:solidFill>
                <a:latin typeface="Calibri" panose="020F0502020204030204" pitchFamily="34" charset="0"/>
                <a:cs typeface="Calibri" panose="020F0502020204030204" pitchFamily="34" charset="0"/>
              </a:rPr>
              <a:t>Grading</a:t>
            </a:r>
            <a:endParaRPr lang="es-US" altLang="en-US" sz="2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87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43600" y="1769238"/>
            <a:ext cx="3140456" cy="2355342"/>
          </a:xfrm>
          <a:prstGeom prst="rect">
            <a:avLst/>
          </a:prstGeom>
        </p:spPr>
      </p:pic>
      <p:sp>
        <p:nvSpPr>
          <p:cNvPr id="9218" name="Title 1"/>
          <p:cNvSpPr>
            <a:spLocks noGrp="1"/>
          </p:cNvSpPr>
          <p:nvPr>
            <p:ph type="title"/>
          </p:nvPr>
        </p:nvSpPr>
        <p:spPr>
          <a:xfrm>
            <a:off x="851386" y="460765"/>
            <a:ext cx="80010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7200" y="1524000"/>
            <a:ext cx="8229600" cy="4648200"/>
          </a:xfrm>
        </p:spPr>
        <p:txBody>
          <a:bodyPr/>
          <a:lstStyle/>
          <a:p>
            <a:pPr eaLnBrk="1" hangingPunct="1">
              <a:defRPr/>
            </a:pPr>
            <a:r>
              <a:rPr lang="es-US" altLang="en-US" sz="2400" b="1" dirty="0" err="1">
                <a:solidFill>
                  <a:srgbClr val="0070C0"/>
                </a:solidFill>
                <a:latin typeface="Calibri" panose="020F0502020204030204" pitchFamily="34" charset="0"/>
                <a:cs typeface="Calibri" panose="020F0502020204030204" pitchFamily="34" charset="0"/>
              </a:rPr>
              <a:t>Starting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class</a:t>
            </a:r>
            <a:r>
              <a:rPr lang="es-US" altLang="en-US" sz="2400" b="1" dirty="0">
                <a:solidFill>
                  <a:srgbClr val="0070C0"/>
                </a:solidFill>
                <a:latin typeface="Calibri" panose="020F0502020204030204" pitchFamily="34" charset="0"/>
                <a:cs typeface="Calibri" panose="020F0502020204030204" pitchFamily="34" charset="0"/>
              </a:rPr>
              <a:t> EVERY </a:t>
            </a:r>
            <a:r>
              <a:rPr lang="es-US" altLang="en-US" sz="2400" b="1" dirty="0" err="1">
                <a:solidFill>
                  <a:srgbClr val="0070C0"/>
                </a:solidFill>
                <a:latin typeface="Calibri" panose="020F0502020204030204" pitchFamily="34" charset="0"/>
                <a:cs typeface="Calibri" panose="020F0502020204030204" pitchFamily="34" charset="0"/>
              </a:rPr>
              <a:t>day</a:t>
            </a:r>
            <a:r>
              <a:rPr lang="es-US" altLang="en-US" sz="2000" dirty="0">
                <a:solidFill>
                  <a:srgbClr val="0070C0"/>
                </a:solidFill>
                <a:latin typeface="Calibri" panose="020F0502020204030204" pitchFamily="34" charset="0"/>
                <a:cs typeface="Calibri" panose="020F0502020204030204" pitchFamily="34" charset="0"/>
              </a:rPr>
              <a:t>:</a:t>
            </a:r>
          </a:p>
          <a:p>
            <a:pPr marL="0" indent="0" eaLnBrk="1" hangingPunct="1">
              <a:buNone/>
              <a:defRPr/>
            </a:pPr>
            <a:r>
              <a:rPr lang="es-US" altLang="en-US" sz="2000" b="1" dirty="0">
                <a:solidFill>
                  <a:srgbClr val="FF0000"/>
                </a:solidFill>
                <a:latin typeface="Calibri" panose="020F0502020204030204" pitchFamily="34" charset="0"/>
                <a:cs typeface="Calibri" panose="020F0502020204030204" pitchFamily="34" charset="0"/>
              </a:rPr>
              <a:t>     </a:t>
            </a:r>
            <a:r>
              <a:rPr lang="es-US" altLang="en-US" sz="2000" b="1" dirty="0">
                <a:solidFill>
                  <a:srgbClr val="0070C0"/>
                </a:solidFill>
                <a:latin typeface="Calibri" panose="020F0502020204030204" pitchFamily="34" charset="0"/>
                <a:cs typeface="Calibri" panose="020F0502020204030204" pitchFamily="34" charset="0"/>
              </a:rPr>
              <a:t>STUDENTS:</a:t>
            </a:r>
          </a:p>
          <a:p>
            <a:pPr lvl="1" eaLnBrk="1" hangingPunct="1">
              <a:defRPr/>
            </a:pPr>
            <a:r>
              <a:rPr lang="es-US" altLang="en-US" sz="2000" b="1" dirty="0">
                <a:solidFill>
                  <a:srgbClr val="0070C0"/>
                </a:solidFill>
                <a:latin typeface="Calibri" panose="020F0502020204030204" pitchFamily="34" charset="0"/>
                <a:cs typeface="Calibri" panose="020F0502020204030204" pitchFamily="34" charset="0"/>
              </a:rPr>
              <a:t>Prepare </a:t>
            </a:r>
            <a:r>
              <a:rPr lang="es-US" altLang="en-US" sz="2000" b="1" dirty="0" err="1">
                <a:solidFill>
                  <a:srgbClr val="0070C0"/>
                </a:solidFill>
                <a:latin typeface="Calibri" panose="020F0502020204030204" pitchFamily="34" charset="0"/>
                <a:cs typeface="Calibri" panose="020F0502020204030204" pitchFamily="34" charset="0"/>
              </a:rPr>
              <a:t>materials</a:t>
            </a:r>
            <a:r>
              <a:rPr lang="es-US" altLang="en-US" sz="2000" b="1" dirty="0">
                <a:solidFill>
                  <a:srgbClr val="0070C0"/>
                </a:solidFill>
                <a:latin typeface="Calibri" panose="020F0502020204030204" pitchFamily="34" charset="0"/>
                <a:cs typeface="Calibri" panose="020F0502020204030204" pitchFamily="34" charset="0"/>
              </a:rPr>
              <a:t>/</a:t>
            </a:r>
            <a:r>
              <a:rPr lang="es-US" altLang="en-US" sz="2000" b="1" dirty="0" err="1">
                <a:solidFill>
                  <a:srgbClr val="0070C0"/>
                </a:solidFill>
                <a:latin typeface="Calibri" panose="020F0502020204030204" pitchFamily="34" charset="0"/>
                <a:cs typeface="Calibri" panose="020F0502020204030204" pitchFamily="34" charset="0"/>
              </a:rPr>
              <a:t>sharpen</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pencils</a:t>
            </a:r>
            <a:endParaRPr lang="es-US" altLang="en-US" sz="2000" b="1" dirty="0">
              <a:solidFill>
                <a:srgbClr val="0070C0"/>
              </a:solidFill>
              <a:latin typeface="Calibri" panose="020F0502020204030204" pitchFamily="34" charset="0"/>
              <a:cs typeface="Calibri" panose="020F0502020204030204" pitchFamily="34" charset="0"/>
            </a:endParaRPr>
          </a:p>
          <a:p>
            <a:pPr lvl="1" eaLnBrk="1" hangingPunct="1">
              <a:defRPr/>
            </a:pPr>
            <a:r>
              <a:rPr lang="es-US" altLang="en-US" sz="2000" b="1" dirty="0" err="1">
                <a:solidFill>
                  <a:srgbClr val="0070C0"/>
                </a:solidFill>
                <a:latin typeface="Calibri" panose="020F0502020204030204" pitchFamily="34" charset="0"/>
                <a:cs typeface="Calibri" panose="020F0502020204030204" pitchFamily="34" charset="0"/>
              </a:rPr>
              <a:t>Turn</a:t>
            </a:r>
            <a:r>
              <a:rPr lang="es-US" altLang="en-US" sz="2000" b="1" dirty="0">
                <a:solidFill>
                  <a:srgbClr val="0070C0"/>
                </a:solidFill>
                <a:latin typeface="Calibri" panose="020F0502020204030204" pitchFamily="34" charset="0"/>
                <a:cs typeface="Calibri" panose="020F0502020204030204" pitchFamily="34" charset="0"/>
              </a:rPr>
              <a:t> in </a:t>
            </a:r>
            <a:r>
              <a:rPr lang="es-US" altLang="en-US" sz="2000" b="1" dirty="0" err="1">
                <a:solidFill>
                  <a:srgbClr val="0070C0"/>
                </a:solidFill>
                <a:latin typeface="Calibri" panose="020F0502020204030204" pitchFamily="34" charset="0"/>
                <a:cs typeface="Calibri" panose="020F0502020204030204" pitchFamily="34" charset="0"/>
              </a:rPr>
              <a:t>make</a:t>
            </a:r>
            <a:r>
              <a:rPr lang="es-US" altLang="en-US" sz="2000" b="1" dirty="0">
                <a:solidFill>
                  <a:srgbClr val="0070C0"/>
                </a:solidFill>
                <a:latin typeface="Calibri" panose="020F0502020204030204" pitchFamily="34" charset="0"/>
                <a:cs typeface="Calibri" panose="020F0502020204030204" pitchFamily="34" charset="0"/>
              </a:rPr>
              <a:t>-up </a:t>
            </a:r>
            <a:r>
              <a:rPr lang="es-US" altLang="en-US" sz="2000" b="1" dirty="0" err="1">
                <a:solidFill>
                  <a:srgbClr val="0070C0"/>
                </a:solidFill>
                <a:latin typeface="Calibri" panose="020F0502020204030204" pitchFamily="34" charset="0"/>
                <a:cs typeface="Calibri" panose="020F0502020204030204" pitchFamily="34" charset="0"/>
              </a:rPr>
              <a:t>work</a:t>
            </a:r>
            <a:r>
              <a:rPr lang="es-US" altLang="en-US" sz="2000" b="1" dirty="0">
                <a:solidFill>
                  <a:srgbClr val="0070C0"/>
                </a:solidFill>
                <a:latin typeface="Calibri" panose="020F0502020204030204" pitchFamily="34" charset="0"/>
                <a:cs typeface="Calibri" panose="020F0502020204030204" pitchFamily="34" charset="0"/>
              </a:rPr>
              <a:t>/</a:t>
            </a:r>
            <a:r>
              <a:rPr lang="es-US" altLang="en-US" sz="2000" b="1" dirty="0" err="1">
                <a:solidFill>
                  <a:srgbClr val="0070C0"/>
                </a:solidFill>
                <a:latin typeface="Calibri" panose="020F0502020204030204" pitchFamily="34" charset="0"/>
                <a:cs typeface="Calibri" panose="020F0502020204030204" pitchFamily="34" charset="0"/>
              </a:rPr>
              <a:t>get</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make</a:t>
            </a:r>
            <a:r>
              <a:rPr lang="es-US" altLang="en-US" sz="2000" b="1" dirty="0">
                <a:solidFill>
                  <a:srgbClr val="0070C0"/>
                </a:solidFill>
                <a:latin typeface="Calibri" panose="020F0502020204030204" pitchFamily="34" charset="0"/>
                <a:cs typeface="Calibri" panose="020F0502020204030204" pitchFamily="34" charset="0"/>
              </a:rPr>
              <a:t>-up </a:t>
            </a:r>
            <a:r>
              <a:rPr lang="es-US" altLang="en-US" sz="2000" b="1" dirty="0" err="1">
                <a:solidFill>
                  <a:srgbClr val="0070C0"/>
                </a:solidFill>
                <a:latin typeface="Calibri" panose="020F0502020204030204" pitchFamily="34" charset="0"/>
                <a:cs typeface="Calibri" panose="020F0502020204030204" pitchFamily="34" charset="0"/>
              </a:rPr>
              <a:t>work</a:t>
            </a:r>
            <a:r>
              <a:rPr lang="es-US" altLang="en-US" sz="2000" b="1" dirty="0">
                <a:solidFill>
                  <a:srgbClr val="0070C0"/>
                </a:solidFill>
                <a:latin typeface="Calibri" panose="020F0502020204030204" pitchFamily="34" charset="0"/>
                <a:cs typeface="Calibri" panose="020F0502020204030204" pitchFamily="34" charset="0"/>
              </a:rPr>
              <a:t> </a:t>
            </a:r>
          </a:p>
          <a:p>
            <a:pPr lvl="1" eaLnBrk="1" hangingPunct="1">
              <a:defRPr/>
            </a:pPr>
            <a:r>
              <a:rPr lang="es-US" altLang="en-US" sz="2000" b="1" dirty="0" err="1">
                <a:solidFill>
                  <a:srgbClr val="0070C0"/>
                </a:solidFill>
                <a:latin typeface="Calibri" panose="020F0502020204030204" pitchFamily="34" charset="0"/>
                <a:cs typeface="Calibri" panose="020F0502020204030204" pitchFamily="34" charset="0"/>
              </a:rPr>
              <a:t>Take</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out</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warm</a:t>
            </a:r>
            <a:r>
              <a:rPr lang="es-US" altLang="en-US" sz="2000" b="1" dirty="0">
                <a:solidFill>
                  <a:srgbClr val="0070C0"/>
                </a:solidFill>
                <a:latin typeface="Calibri" panose="020F0502020204030204" pitchFamily="34" charset="0"/>
                <a:cs typeface="Calibri" panose="020F0502020204030204" pitchFamily="34" charset="0"/>
              </a:rPr>
              <a:t>-up </a:t>
            </a:r>
            <a:r>
              <a:rPr lang="es-US" altLang="en-US" sz="2000" b="1" dirty="0" err="1">
                <a:solidFill>
                  <a:srgbClr val="0070C0"/>
                </a:solidFill>
                <a:latin typeface="Calibri" panose="020F0502020204030204" pitchFamily="34" charset="0"/>
                <a:cs typeface="Calibri" panose="020F0502020204030204" pitchFamily="34" charset="0"/>
              </a:rPr>
              <a:t>sheet</a:t>
            </a:r>
            <a:r>
              <a:rPr lang="es-US" altLang="en-US" sz="2000" b="1" dirty="0">
                <a:solidFill>
                  <a:srgbClr val="0070C0"/>
                </a:solidFill>
                <a:latin typeface="Calibri" panose="020F0502020204030204" pitchFamily="34" charset="0"/>
                <a:cs typeface="Calibri" panose="020F0502020204030204" pitchFamily="34" charset="0"/>
              </a:rPr>
              <a:t> and </a:t>
            </a:r>
            <a:r>
              <a:rPr lang="es-US" altLang="en-US" sz="2000" b="1" dirty="0" err="1">
                <a:solidFill>
                  <a:srgbClr val="0070C0"/>
                </a:solidFill>
                <a:latin typeface="Calibri" panose="020F0502020204030204" pitchFamily="34" charset="0"/>
                <a:cs typeface="Calibri" panose="020F0502020204030204" pitchFamily="34" charset="0"/>
              </a:rPr>
              <a:t>homework</a:t>
            </a:r>
            <a:endParaRPr lang="es-US" altLang="en-US" sz="2000" b="1" dirty="0">
              <a:solidFill>
                <a:srgbClr val="0070C0"/>
              </a:solidFill>
              <a:latin typeface="Calibri" panose="020F0502020204030204" pitchFamily="34" charset="0"/>
              <a:cs typeface="Calibri" panose="020F0502020204030204" pitchFamily="34" charset="0"/>
            </a:endParaRPr>
          </a:p>
          <a:p>
            <a:pPr lvl="1" eaLnBrk="1" hangingPunct="1">
              <a:defRPr/>
            </a:pPr>
            <a:r>
              <a:rPr lang="es-US" altLang="en-US" sz="2000" b="1" dirty="0">
                <a:solidFill>
                  <a:srgbClr val="0070C0"/>
                </a:solidFill>
                <a:latin typeface="Calibri" panose="020F0502020204030204" pitchFamily="34" charset="0"/>
                <a:cs typeface="Calibri" panose="020F0502020204030204" pitchFamily="34" charset="0"/>
              </a:rPr>
              <a:t>Be </a:t>
            </a:r>
            <a:r>
              <a:rPr lang="es-US" altLang="en-US" sz="2000" b="1" dirty="0" err="1">
                <a:solidFill>
                  <a:srgbClr val="0070C0"/>
                </a:solidFill>
                <a:latin typeface="Calibri" panose="020F0502020204030204" pitchFamily="34" charset="0"/>
                <a:cs typeface="Calibri" panose="020F0502020204030204" pitchFamily="34" charset="0"/>
              </a:rPr>
              <a:t>seated</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when</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the</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bell</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rings</a:t>
            </a:r>
            <a:r>
              <a:rPr lang="es-US" altLang="en-US" sz="2000" b="1" dirty="0">
                <a:solidFill>
                  <a:srgbClr val="0070C0"/>
                </a:solidFill>
                <a:latin typeface="Calibri" panose="020F0502020204030204" pitchFamily="34" charset="0"/>
                <a:cs typeface="Calibri" panose="020F0502020204030204" pitchFamily="34" charset="0"/>
              </a:rPr>
              <a:t> </a:t>
            </a:r>
          </a:p>
          <a:p>
            <a:pPr lvl="1" eaLnBrk="1" hangingPunct="1">
              <a:defRPr/>
            </a:pPr>
            <a:r>
              <a:rPr lang="es-US" altLang="en-US" sz="2000" b="1" dirty="0" err="1">
                <a:solidFill>
                  <a:srgbClr val="0070C0"/>
                </a:solidFill>
                <a:latin typeface="Calibri" panose="020F0502020204030204" pitchFamily="34" charset="0"/>
                <a:cs typeface="Calibri" panose="020F0502020204030204" pitchFamily="34" charset="0"/>
              </a:rPr>
              <a:t>Check</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phone</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for</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last</a:t>
            </a:r>
            <a:r>
              <a:rPr lang="es-US" altLang="en-US" sz="2000" b="1" dirty="0">
                <a:solidFill>
                  <a:srgbClr val="0070C0"/>
                </a:solidFill>
                <a:latin typeface="Calibri" panose="020F0502020204030204" pitchFamily="34" charset="0"/>
                <a:cs typeface="Calibri" panose="020F0502020204030204" pitchFamily="34" charset="0"/>
              </a:rPr>
              <a:t> time, </a:t>
            </a:r>
            <a:r>
              <a:rPr lang="es-US" altLang="en-US" sz="2000" b="1" dirty="0" err="1">
                <a:solidFill>
                  <a:srgbClr val="0070C0"/>
                </a:solidFill>
                <a:latin typeface="Calibri" panose="020F0502020204030204" pitchFamily="34" charset="0"/>
                <a:cs typeface="Calibri" panose="020F0502020204030204" pitchFamily="34" charset="0"/>
              </a:rPr>
              <a:t>silence</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it</a:t>
            </a:r>
            <a:r>
              <a:rPr lang="es-US" altLang="en-US" sz="2000" b="1" dirty="0">
                <a:solidFill>
                  <a:srgbClr val="0070C0"/>
                </a:solidFill>
                <a:latin typeface="Calibri" panose="020F0502020204030204" pitchFamily="34" charset="0"/>
                <a:cs typeface="Calibri" panose="020F0502020204030204" pitchFamily="34" charset="0"/>
              </a:rPr>
              <a:t>, and store </a:t>
            </a:r>
            <a:r>
              <a:rPr lang="es-US" altLang="en-US" sz="2000" b="1" dirty="0" err="1">
                <a:solidFill>
                  <a:srgbClr val="0070C0"/>
                </a:solidFill>
                <a:latin typeface="Calibri" panose="020F0502020204030204" pitchFamily="34" charset="0"/>
                <a:cs typeface="Calibri" panose="020F0502020204030204" pitchFamily="34" charset="0"/>
              </a:rPr>
              <a:t>it</a:t>
            </a:r>
            <a:endParaRPr lang="es-US" altLang="en-US" sz="2000" b="1" dirty="0">
              <a:solidFill>
                <a:srgbClr val="0070C0"/>
              </a:solidFill>
              <a:latin typeface="Calibri" panose="020F0502020204030204" pitchFamily="34" charset="0"/>
              <a:cs typeface="Calibri" panose="020F0502020204030204" pitchFamily="34" charset="0"/>
            </a:endParaRPr>
          </a:p>
          <a:p>
            <a:pPr lvl="1" eaLnBrk="1" hangingPunct="1">
              <a:defRPr/>
            </a:pPr>
            <a:endParaRPr lang="es-US" altLang="en-US" sz="2000" b="1" dirty="0">
              <a:solidFill>
                <a:srgbClr val="FF0000"/>
              </a:solidFill>
              <a:latin typeface="Calibri" panose="020F0502020204030204" pitchFamily="34" charset="0"/>
              <a:cs typeface="Calibri" panose="020F0502020204030204" pitchFamily="34" charset="0"/>
            </a:endParaRPr>
          </a:p>
          <a:p>
            <a:pPr marL="393700" lvl="1" indent="0" eaLnBrk="1" hangingPunct="1">
              <a:buFont typeface="Wingdings 2" panose="05020102010507070707" pitchFamily="18" charset="2"/>
              <a:buNone/>
              <a:defRPr/>
            </a:pPr>
            <a:endParaRPr lang="es-US" altLang="en-US" dirty="0"/>
          </a:p>
        </p:txBody>
      </p:sp>
      <p:pic>
        <p:nvPicPr>
          <p:cNvPr id="3" name="Picture 2"/>
          <p:cNvPicPr>
            <a:picLocks noChangeAspect="1"/>
          </p:cNvPicPr>
          <p:nvPr/>
        </p:nvPicPr>
        <p:blipFill>
          <a:blip r:embed="rId3"/>
          <a:stretch>
            <a:fillRect/>
          </a:stretch>
        </p:blipFill>
        <p:spPr>
          <a:xfrm>
            <a:off x="6382700" y="4197215"/>
            <a:ext cx="2502728" cy="2660785"/>
          </a:xfrm>
          <a:prstGeom prst="rect">
            <a:avLst/>
          </a:prstGeom>
        </p:spPr>
      </p:pic>
      <p:pic>
        <p:nvPicPr>
          <p:cNvPr id="4" name="Picture 3"/>
          <p:cNvPicPr>
            <a:picLocks noChangeAspect="1"/>
          </p:cNvPicPr>
          <p:nvPr/>
        </p:nvPicPr>
        <p:blipFill>
          <a:blip r:embed="rId4"/>
          <a:stretch>
            <a:fillRect/>
          </a:stretch>
        </p:blipFill>
        <p:spPr>
          <a:xfrm>
            <a:off x="3543300" y="4124580"/>
            <a:ext cx="2286000" cy="3062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44" y="4401172"/>
            <a:ext cx="2590800" cy="2252870"/>
          </a:xfrm>
          <a:prstGeom prst="rect">
            <a:avLst/>
          </a:prstGeom>
        </p:spPr>
      </p:pic>
    </p:spTree>
    <p:extLst>
      <p:ext uri="{BB962C8B-B14F-4D97-AF65-F5344CB8AC3E}">
        <p14:creationId xmlns:p14="http://schemas.microsoft.com/office/powerpoint/2010/main" val="3104985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914400"/>
            <a:ext cx="80010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37482" y="1981200"/>
            <a:ext cx="8229600" cy="4648200"/>
          </a:xfrm>
        </p:spPr>
        <p:txBody>
          <a:bodyPr/>
          <a:lstStyle/>
          <a:p>
            <a:pPr eaLnBrk="1" hangingPunct="1">
              <a:defRPr/>
            </a:pPr>
            <a:r>
              <a:rPr lang="es-US" altLang="en-US" sz="2400" b="1" dirty="0" err="1">
                <a:solidFill>
                  <a:srgbClr val="0070C0"/>
                </a:solidFill>
                <a:latin typeface="Calibri" panose="020F0502020204030204" pitchFamily="34" charset="0"/>
                <a:cs typeface="Calibri" panose="020F0502020204030204" pitchFamily="34" charset="0"/>
              </a:rPr>
              <a:t>Starting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class</a:t>
            </a:r>
            <a:r>
              <a:rPr lang="es-US" altLang="en-US" sz="2400" b="1" dirty="0">
                <a:solidFill>
                  <a:srgbClr val="0070C0"/>
                </a:solidFill>
                <a:latin typeface="Calibri" panose="020F0502020204030204" pitchFamily="34" charset="0"/>
                <a:cs typeface="Calibri" panose="020F0502020204030204" pitchFamily="34" charset="0"/>
              </a:rPr>
              <a:t> EVERY </a:t>
            </a:r>
            <a:r>
              <a:rPr lang="es-US" altLang="en-US" sz="2400" b="1" dirty="0" err="1">
                <a:solidFill>
                  <a:srgbClr val="0070C0"/>
                </a:solidFill>
                <a:latin typeface="Calibri" panose="020F0502020204030204" pitchFamily="34" charset="0"/>
                <a:cs typeface="Calibri" panose="020F0502020204030204" pitchFamily="34" charset="0"/>
              </a:rPr>
              <a:t>day</a:t>
            </a:r>
            <a:r>
              <a:rPr lang="es-US" altLang="en-US" sz="2400" dirty="0">
                <a:solidFill>
                  <a:srgbClr val="0070C0"/>
                </a:solidFill>
                <a:latin typeface="Calibri" panose="020F0502020204030204" pitchFamily="34" charset="0"/>
                <a:cs typeface="Calibri" panose="020F0502020204030204" pitchFamily="34" charset="0"/>
              </a:rPr>
              <a:t>:</a:t>
            </a:r>
          </a:p>
          <a:p>
            <a:pPr marL="0" indent="0" eaLnBrk="1" hangingPunct="1">
              <a:buNone/>
              <a:defRPr/>
            </a:pPr>
            <a:r>
              <a:rPr lang="es-US" altLang="en-US" sz="2400" b="1" dirty="0">
                <a:solidFill>
                  <a:srgbClr val="0070C0"/>
                </a:solidFill>
                <a:latin typeface="Calibri" panose="020F0502020204030204" pitchFamily="34" charset="0"/>
                <a:cs typeface="Calibri" panose="020F0502020204030204" pitchFamily="34" charset="0"/>
              </a:rPr>
              <a:t>    TEACHER:</a:t>
            </a:r>
          </a:p>
          <a:p>
            <a:pPr lvl="1" eaLnBrk="1" hangingPunct="1">
              <a:defRPr/>
            </a:pPr>
            <a:r>
              <a:rPr lang="es-US" altLang="en-US" b="1" dirty="0">
                <a:solidFill>
                  <a:srgbClr val="0070C0"/>
                </a:solidFill>
                <a:latin typeface="Calibri" panose="020F0502020204030204" pitchFamily="34" charset="0"/>
                <a:cs typeface="Calibri" panose="020F0502020204030204" pitchFamily="34" charset="0"/>
              </a:rPr>
              <a:t>ATTENTION </a:t>
            </a:r>
          </a:p>
          <a:p>
            <a:pPr lvl="1" eaLnBrk="1" hangingPunct="1">
              <a:defRPr/>
            </a:pPr>
            <a:r>
              <a:rPr lang="es-US" altLang="en-US" b="1" i="1" dirty="0" err="1">
                <a:solidFill>
                  <a:srgbClr val="0070C0"/>
                </a:solidFill>
                <a:latin typeface="Calibri" panose="020F0502020204030204" pitchFamily="34" charset="0"/>
                <a:cs typeface="Calibri" panose="020F0502020204030204" pitchFamily="34" charset="0"/>
              </a:rPr>
              <a:t>Tardiness</a:t>
            </a:r>
            <a:r>
              <a:rPr lang="es-US" altLang="en-US" b="1" i="1" dirty="0">
                <a:solidFill>
                  <a:srgbClr val="0070C0"/>
                </a:solidFill>
                <a:latin typeface="Calibri" panose="020F0502020204030204" pitchFamily="34" charset="0"/>
                <a:cs typeface="Calibri" panose="020F0502020204030204" pitchFamily="34" charset="0"/>
              </a:rPr>
              <a:t> </a:t>
            </a:r>
          </a:p>
          <a:p>
            <a:pPr lvl="1" eaLnBrk="1" hangingPunct="1">
              <a:defRPr/>
            </a:pPr>
            <a:r>
              <a:rPr lang="es-US" altLang="en-US" b="1" dirty="0" err="1">
                <a:solidFill>
                  <a:srgbClr val="0070C0"/>
                </a:solidFill>
                <a:latin typeface="Calibri" panose="020F0502020204030204" pitchFamily="34" charset="0"/>
                <a:cs typeface="Calibri" panose="020F0502020204030204" pitchFamily="34" charset="0"/>
              </a:rPr>
              <a:t>Welcome</a:t>
            </a:r>
            <a:r>
              <a:rPr lang="es-US" altLang="en-US" b="1" dirty="0">
                <a:solidFill>
                  <a:srgbClr val="0070C0"/>
                </a:solidFill>
                <a:latin typeface="Calibri" panose="020F0502020204030204" pitchFamily="34" charset="0"/>
                <a:cs typeface="Calibri" panose="020F0502020204030204" pitchFamily="34" charset="0"/>
              </a:rPr>
              <a:t> </a:t>
            </a:r>
          </a:p>
          <a:p>
            <a:pPr lvl="2" eaLnBrk="1" hangingPunct="1">
              <a:defRPr/>
            </a:pPr>
            <a:r>
              <a:rPr lang="es-US" altLang="en-US" sz="2400" b="1" dirty="0" err="1">
                <a:solidFill>
                  <a:srgbClr val="0070C0"/>
                </a:solidFill>
                <a:latin typeface="Calibri" panose="020F0502020204030204" pitchFamily="34" charset="0"/>
                <a:cs typeface="Calibri" panose="020F0502020204030204" pitchFamily="34" charset="0"/>
              </a:rPr>
              <a:t>Opening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slide</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with</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directions</a:t>
            </a:r>
            <a:r>
              <a:rPr lang="es-US" altLang="en-US" sz="2400" b="1" dirty="0">
                <a:solidFill>
                  <a:srgbClr val="0070C0"/>
                </a:solidFill>
                <a:latin typeface="Calibri" panose="020F0502020204030204" pitchFamily="34" charset="0"/>
                <a:cs typeface="Calibri" panose="020F0502020204030204" pitchFamily="34" charset="0"/>
              </a:rPr>
              <a:t> and </a:t>
            </a:r>
            <a:r>
              <a:rPr lang="es-US" altLang="en-US" sz="2400" b="1" dirty="0" err="1">
                <a:solidFill>
                  <a:srgbClr val="0070C0"/>
                </a:solidFill>
                <a:latin typeface="Calibri" panose="020F0502020204030204" pitchFamily="34" charset="0"/>
                <a:cs typeface="Calibri" panose="020F0502020204030204" pitchFamily="34" charset="0"/>
              </a:rPr>
              <a:t>reminders</a:t>
            </a:r>
            <a:endParaRPr lang="es-US" altLang="en-US" sz="2400" b="1" dirty="0">
              <a:solidFill>
                <a:srgbClr val="0070C0"/>
              </a:solidFill>
              <a:latin typeface="Calibri" panose="020F0502020204030204" pitchFamily="34" charset="0"/>
              <a:cs typeface="Calibri" panose="020F0502020204030204" pitchFamily="34" charset="0"/>
            </a:endParaRPr>
          </a:p>
          <a:p>
            <a:pPr marL="393700" lvl="1" indent="0" eaLnBrk="1" hangingPunct="1">
              <a:buFont typeface="Wingdings 2" panose="05020102010507070707" pitchFamily="18" charset="2"/>
              <a:buNone/>
              <a:defRPr/>
            </a:pPr>
            <a:endParaRPr lang="es-US"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871958"/>
            <a:ext cx="2056379" cy="2057400"/>
          </a:xfrm>
          <a:prstGeom prst="rect">
            <a:avLst/>
          </a:prstGeom>
        </p:spPr>
      </p:pic>
    </p:spTree>
    <p:extLst>
      <p:ext uri="{BB962C8B-B14F-4D97-AF65-F5344CB8AC3E}">
        <p14:creationId xmlns:p14="http://schemas.microsoft.com/office/powerpoint/2010/main" val="104244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7382896"/>
          </a:xfrm>
          <a:prstGeom prst="rect">
            <a:avLst/>
          </a:prstGeom>
          <a:solidFill>
            <a:schemeClr val="bg1"/>
          </a:solidFill>
        </p:spPr>
      </p:pic>
      <p:pic>
        <p:nvPicPr>
          <p:cNvPr id="3" name="Picture 2"/>
          <p:cNvPicPr>
            <a:picLocks noChangeAspect="1"/>
          </p:cNvPicPr>
          <p:nvPr/>
        </p:nvPicPr>
        <p:blipFill>
          <a:blip r:embed="rId3"/>
          <a:stretch>
            <a:fillRect/>
          </a:stretch>
        </p:blipFill>
        <p:spPr>
          <a:xfrm>
            <a:off x="5791200" y="228600"/>
            <a:ext cx="2334970" cy="1999661"/>
          </a:xfrm>
          <a:prstGeom prst="rect">
            <a:avLst/>
          </a:prstGeom>
        </p:spPr>
      </p:pic>
    </p:spTree>
    <p:extLst>
      <p:ext uri="{BB962C8B-B14F-4D97-AF65-F5344CB8AC3E}">
        <p14:creationId xmlns:p14="http://schemas.microsoft.com/office/powerpoint/2010/main" val="95494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C09BC-3515-46E7-BED0-D83A7C23AB5D}"/>
              </a:ext>
            </a:extLst>
          </p:cNvPr>
          <p:cNvSpPr>
            <a:spLocks noGrp="1"/>
          </p:cNvSpPr>
          <p:nvPr>
            <p:ph type="title"/>
          </p:nvPr>
        </p:nvSpPr>
        <p:spPr>
          <a:xfrm>
            <a:off x="647271" y="1012004"/>
            <a:ext cx="2562119" cy="4795408"/>
          </a:xfrm>
        </p:spPr>
        <p:txBody>
          <a:bodyPr>
            <a:normAutofit/>
          </a:bodyPr>
          <a:lstStyle/>
          <a:p>
            <a:r>
              <a:rPr lang="en-US">
                <a:solidFill>
                  <a:srgbClr val="FFFFFF"/>
                </a:solidFill>
                <a:latin typeface="Aharoni" panose="02010803020104030203" pitchFamily="2" charset="-79"/>
                <a:cs typeface="Aharoni" panose="02010803020104030203" pitchFamily="2" charset="-79"/>
              </a:rPr>
              <a:t>Goals for This Session</a:t>
            </a:r>
          </a:p>
        </p:txBody>
      </p:sp>
      <p:sp>
        <p:nvSpPr>
          <p:cNvPr id="4" name="Footer Placeholder 3">
            <a:extLst>
              <a:ext uri="{FF2B5EF4-FFF2-40B4-BE49-F238E27FC236}">
                <a16:creationId xmlns:a16="http://schemas.microsoft.com/office/drawing/2014/main" id="{EB514543-14A0-4FB1-BF26-8BB1DF2FD9E4}"/>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a:solidFill>
                  <a:prstClr val="black">
                    <a:tint val="75000"/>
                  </a:prstClr>
                </a:solidFill>
              </a:rPr>
              <a:t>2019 New Teacher Summer Academy</a:t>
            </a:r>
          </a:p>
        </p:txBody>
      </p:sp>
      <p:graphicFrame>
        <p:nvGraphicFramePr>
          <p:cNvPr id="28" name="Content Placeholder 2">
            <a:extLst>
              <a:ext uri="{FF2B5EF4-FFF2-40B4-BE49-F238E27FC236}">
                <a16:creationId xmlns:a16="http://schemas.microsoft.com/office/drawing/2014/main" id="{D42807F3-EBB2-4342-8281-D52E85322CA7}"/>
              </a:ext>
            </a:extLst>
          </p:cNvPr>
          <p:cNvGraphicFramePr/>
          <p:nvPr>
            <p:extLst>
              <p:ext uri="{D42A27DB-BD31-4B8C-83A1-F6EECF244321}">
                <p14:modId xmlns:p14="http://schemas.microsoft.com/office/powerpoint/2010/main" val="411500883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6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524256"/>
            <a:ext cx="80010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7200" y="1524000"/>
            <a:ext cx="8229600" cy="4648200"/>
          </a:xfrm>
        </p:spPr>
        <p:txBody>
          <a:bodyPr/>
          <a:lstStyle/>
          <a:p>
            <a:pPr eaLnBrk="1" hangingPunct="1">
              <a:defRPr/>
            </a:pPr>
            <a:r>
              <a:rPr lang="es-US" altLang="en-US" sz="2400" b="1" dirty="0" err="1">
                <a:solidFill>
                  <a:srgbClr val="0070C0"/>
                </a:solidFill>
                <a:latin typeface="Calibri" panose="020F0502020204030204" pitchFamily="34" charset="0"/>
                <a:cs typeface="Calibri" panose="020F0502020204030204" pitchFamily="34" charset="0"/>
              </a:rPr>
              <a:t>Starting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class</a:t>
            </a:r>
            <a:r>
              <a:rPr lang="es-US" altLang="en-US" sz="2400" b="1" dirty="0">
                <a:solidFill>
                  <a:srgbClr val="0070C0"/>
                </a:solidFill>
                <a:latin typeface="Calibri" panose="020F0502020204030204" pitchFamily="34" charset="0"/>
                <a:cs typeface="Calibri" panose="020F0502020204030204" pitchFamily="34" charset="0"/>
              </a:rPr>
              <a:t> EVERY </a:t>
            </a:r>
            <a:r>
              <a:rPr lang="es-US" altLang="en-US" sz="2400" b="1" dirty="0" err="1">
                <a:solidFill>
                  <a:srgbClr val="0070C0"/>
                </a:solidFill>
                <a:latin typeface="Calibri" panose="020F0502020204030204" pitchFamily="34" charset="0"/>
                <a:cs typeface="Calibri" panose="020F0502020204030204" pitchFamily="34" charset="0"/>
              </a:rPr>
              <a:t>day</a:t>
            </a:r>
            <a:r>
              <a:rPr lang="es-US" altLang="en-US" sz="2400" dirty="0">
                <a:solidFill>
                  <a:srgbClr val="0070C0"/>
                </a:solidFill>
                <a:latin typeface="Calibri" panose="020F0502020204030204" pitchFamily="34" charset="0"/>
                <a:cs typeface="Calibri" panose="020F0502020204030204" pitchFamily="34" charset="0"/>
              </a:rPr>
              <a:t>:</a:t>
            </a:r>
          </a:p>
          <a:p>
            <a:pPr marL="0" indent="0" eaLnBrk="1" hangingPunct="1">
              <a:buNone/>
              <a:defRPr/>
            </a:pPr>
            <a:r>
              <a:rPr lang="es-US" altLang="en-US" sz="2400" b="1" dirty="0">
                <a:solidFill>
                  <a:srgbClr val="FF0000"/>
                </a:solidFill>
                <a:latin typeface="Calibri" panose="020F0502020204030204" pitchFamily="34" charset="0"/>
                <a:cs typeface="Calibri" panose="020F0502020204030204" pitchFamily="34" charset="0"/>
              </a:rPr>
              <a:t>     </a:t>
            </a:r>
            <a:r>
              <a:rPr lang="es-US" altLang="en-US" sz="2400" b="1" dirty="0">
                <a:solidFill>
                  <a:srgbClr val="0070C0"/>
                </a:solidFill>
                <a:latin typeface="Calibri" panose="020F0502020204030204" pitchFamily="34" charset="0"/>
                <a:cs typeface="Calibri" panose="020F0502020204030204" pitchFamily="34" charset="0"/>
              </a:rPr>
              <a:t>TEACHER:</a:t>
            </a:r>
          </a:p>
          <a:p>
            <a:pPr lvl="1" eaLnBrk="1" hangingPunct="1">
              <a:defRPr/>
            </a:pPr>
            <a:r>
              <a:rPr lang="es-US" altLang="en-US" sz="2000" b="1" dirty="0">
                <a:solidFill>
                  <a:srgbClr val="0070C0"/>
                </a:solidFill>
                <a:latin typeface="Calibri" panose="020F0502020204030204" pitchFamily="34" charset="0"/>
                <a:cs typeface="Calibri" panose="020F0502020204030204" pitchFamily="34" charset="0"/>
              </a:rPr>
              <a:t>ATTENTION </a:t>
            </a:r>
          </a:p>
          <a:p>
            <a:pPr lvl="1" eaLnBrk="1" hangingPunct="1">
              <a:defRPr/>
            </a:pPr>
            <a:r>
              <a:rPr lang="es-US" altLang="en-US" sz="2000" b="1" i="1" dirty="0" err="1">
                <a:solidFill>
                  <a:srgbClr val="0070C0"/>
                </a:solidFill>
                <a:latin typeface="Calibri" panose="020F0502020204030204" pitchFamily="34" charset="0"/>
                <a:cs typeface="Calibri" panose="020F0502020204030204" pitchFamily="34" charset="0"/>
              </a:rPr>
              <a:t>Tardiness</a:t>
            </a:r>
            <a:r>
              <a:rPr lang="es-US" altLang="en-US" sz="2000" b="1" i="1" dirty="0">
                <a:solidFill>
                  <a:srgbClr val="0070C0"/>
                </a:solidFill>
                <a:latin typeface="Calibri" panose="020F0502020204030204" pitchFamily="34" charset="0"/>
                <a:cs typeface="Calibri" panose="020F0502020204030204" pitchFamily="34" charset="0"/>
              </a:rPr>
              <a:t> </a:t>
            </a:r>
          </a:p>
          <a:p>
            <a:pPr lvl="1" eaLnBrk="1" hangingPunct="1">
              <a:defRPr/>
            </a:pPr>
            <a:r>
              <a:rPr lang="es-US" altLang="en-US" sz="2000" b="1" dirty="0" err="1">
                <a:solidFill>
                  <a:srgbClr val="0070C0"/>
                </a:solidFill>
                <a:latin typeface="Calibri" panose="020F0502020204030204" pitchFamily="34" charset="0"/>
                <a:cs typeface="Calibri" panose="020F0502020204030204" pitchFamily="34" charset="0"/>
              </a:rPr>
              <a:t>Welcome</a:t>
            </a:r>
            <a:r>
              <a:rPr lang="es-US" altLang="en-US" sz="2000" b="1" dirty="0">
                <a:solidFill>
                  <a:srgbClr val="0070C0"/>
                </a:solidFill>
                <a:latin typeface="Calibri" panose="020F0502020204030204" pitchFamily="34" charset="0"/>
                <a:cs typeface="Calibri" panose="020F0502020204030204" pitchFamily="34" charset="0"/>
              </a:rPr>
              <a:t> </a:t>
            </a:r>
          </a:p>
          <a:p>
            <a:pPr lvl="2" eaLnBrk="1" hangingPunct="1">
              <a:defRPr/>
            </a:pPr>
            <a:r>
              <a:rPr lang="es-US" altLang="en-US" sz="2000" b="1" dirty="0" err="1">
                <a:solidFill>
                  <a:srgbClr val="0070C0"/>
                </a:solidFill>
                <a:latin typeface="Calibri" panose="020F0502020204030204" pitchFamily="34" charset="0"/>
                <a:cs typeface="Calibri" panose="020F0502020204030204" pitchFamily="34" charset="0"/>
              </a:rPr>
              <a:t>Opening</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slide</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with</a:t>
            </a:r>
            <a:r>
              <a:rPr lang="es-US" altLang="en-US" sz="2000" b="1" dirty="0">
                <a:solidFill>
                  <a:srgbClr val="0070C0"/>
                </a:solidFill>
                <a:latin typeface="Calibri" panose="020F0502020204030204" pitchFamily="34" charset="0"/>
                <a:cs typeface="Calibri" panose="020F0502020204030204" pitchFamily="34" charset="0"/>
              </a:rPr>
              <a:t> </a:t>
            </a:r>
            <a:r>
              <a:rPr lang="es-US" altLang="en-US" sz="2000" b="1" dirty="0" err="1">
                <a:solidFill>
                  <a:srgbClr val="0070C0"/>
                </a:solidFill>
                <a:latin typeface="Calibri" panose="020F0502020204030204" pitchFamily="34" charset="0"/>
                <a:cs typeface="Calibri" panose="020F0502020204030204" pitchFamily="34" charset="0"/>
              </a:rPr>
              <a:t>directions</a:t>
            </a:r>
            <a:r>
              <a:rPr lang="es-US" altLang="en-US" sz="2000" b="1" dirty="0">
                <a:solidFill>
                  <a:srgbClr val="0070C0"/>
                </a:solidFill>
                <a:latin typeface="Calibri" panose="020F0502020204030204" pitchFamily="34" charset="0"/>
                <a:cs typeface="Calibri" panose="020F0502020204030204" pitchFamily="34" charset="0"/>
              </a:rPr>
              <a:t> and </a:t>
            </a:r>
            <a:r>
              <a:rPr lang="es-US" altLang="en-US" sz="2000" b="1" dirty="0" err="1">
                <a:solidFill>
                  <a:srgbClr val="0070C0"/>
                </a:solidFill>
                <a:latin typeface="Calibri" panose="020F0502020204030204" pitchFamily="34" charset="0"/>
                <a:cs typeface="Calibri" panose="020F0502020204030204" pitchFamily="34" charset="0"/>
              </a:rPr>
              <a:t>reminders</a:t>
            </a:r>
            <a:endParaRPr lang="es-US" altLang="en-US" sz="2000" b="1" dirty="0">
              <a:solidFill>
                <a:srgbClr val="0070C0"/>
              </a:solidFill>
              <a:latin typeface="Calibri" panose="020F0502020204030204" pitchFamily="34" charset="0"/>
              <a:cs typeface="Calibri" panose="020F0502020204030204" pitchFamily="34" charset="0"/>
            </a:endParaRPr>
          </a:p>
          <a:p>
            <a:pPr lvl="1" eaLnBrk="1" hangingPunct="1">
              <a:defRPr/>
            </a:pPr>
            <a:r>
              <a:rPr lang="es-US" altLang="en-US" sz="2800" b="1" dirty="0" err="1">
                <a:solidFill>
                  <a:srgbClr val="0070C0"/>
                </a:solidFill>
                <a:latin typeface="Calibri" panose="020F0502020204030204" pitchFamily="34" charset="0"/>
                <a:cs typeface="Calibri" panose="020F0502020204030204" pitchFamily="34" charset="0"/>
              </a:rPr>
              <a:t>Warm</a:t>
            </a:r>
            <a:r>
              <a:rPr lang="es-US" altLang="en-US" sz="2800" b="1" dirty="0">
                <a:solidFill>
                  <a:srgbClr val="0070C0"/>
                </a:solidFill>
                <a:latin typeface="Calibri" panose="020F0502020204030204" pitchFamily="34" charset="0"/>
                <a:cs typeface="Calibri" panose="020F0502020204030204" pitchFamily="34" charset="0"/>
              </a:rPr>
              <a:t>-up </a:t>
            </a:r>
            <a:r>
              <a:rPr lang="es-US" altLang="en-US" sz="2800" b="1" dirty="0" err="1">
                <a:solidFill>
                  <a:srgbClr val="0070C0"/>
                </a:solidFill>
                <a:latin typeface="Calibri" panose="020F0502020204030204" pitchFamily="34" charset="0"/>
                <a:cs typeface="Calibri" panose="020F0502020204030204" pitchFamily="34" charset="0"/>
              </a:rPr>
              <a:t>directions</a:t>
            </a:r>
            <a:r>
              <a:rPr lang="es-US" altLang="en-US" sz="2800" b="1" dirty="0">
                <a:solidFill>
                  <a:srgbClr val="0070C0"/>
                </a:solidFill>
                <a:latin typeface="Calibri" panose="020F0502020204030204" pitchFamily="34" charset="0"/>
                <a:cs typeface="Calibri" panose="020F0502020204030204" pitchFamily="34" charset="0"/>
              </a:rPr>
              <a:t>/</a:t>
            </a:r>
            <a:r>
              <a:rPr lang="es-US" altLang="en-US" sz="2800" b="1" dirty="0" err="1">
                <a:solidFill>
                  <a:srgbClr val="0070C0"/>
                </a:solidFill>
                <a:latin typeface="Calibri" panose="020F0502020204030204" pitchFamily="34" charset="0"/>
                <a:cs typeface="Calibri" panose="020F0502020204030204" pitchFamily="34" charset="0"/>
              </a:rPr>
              <a:t>attendance</a:t>
            </a:r>
            <a:endParaRPr lang="es-US" altLang="en-US" sz="2800" b="1" dirty="0">
              <a:solidFill>
                <a:srgbClr val="0070C0"/>
              </a:solidFill>
              <a:latin typeface="Calibri" panose="020F0502020204030204" pitchFamily="34" charset="0"/>
              <a:cs typeface="Calibri" panose="020F0502020204030204" pitchFamily="34" charset="0"/>
            </a:endParaRPr>
          </a:p>
          <a:p>
            <a:pPr lvl="2" eaLnBrk="1" hangingPunct="1">
              <a:defRPr/>
            </a:pPr>
            <a:r>
              <a:rPr lang="es-US" altLang="en-US" sz="2800" b="1" dirty="0" err="1">
                <a:solidFill>
                  <a:srgbClr val="0070C0"/>
                </a:solidFill>
                <a:latin typeface="Calibri" panose="020F0502020204030204" pitchFamily="34" charset="0"/>
                <a:cs typeface="Calibri" panose="020F0502020204030204" pitchFamily="34" charset="0"/>
              </a:rPr>
              <a:t>Purpose</a:t>
            </a:r>
            <a:r>
              <a:rPr lang="es-US" altLang="en-US" sz="2800" b="1" dirty="0">
                <a:solidFill>
                  <a:srgbClr val="0070C0"/>
                </a:solidFill>
                <a:latin typeface="Calibri" panose="020F0502020204030204" pitchFamily="34" charset="0"/>
                <a:cs typeface="Calibri" panose="020F0502020204030204" pitchFamily="34" charset="0"/>
              </a:rPr>
              <a:t>, </a:t>
            </a:r>
            <a:r>
              <a:rPr lang="es-US" altLang="en-US" sz="2800" b="1" dirty="0" err="1">
                <a:solidFill>
                  <a:srgbClr val="0070C0"/>
                </a:solidFill>
                <a:latin typeface="Calibri" panose="020F0502020204030204" pitchFamily="34" charset="0"/>
                <a:cs typeface="Calibri" panose="020F0502020204030204" pitchFamily="34" charset="0"/>
              </a:rPr>
              <a:t>grading</a:t>
            </a:r>
            <a:r>
              <a:rPr lang="es-US" altLang="en-US" sz="2800" b="1" dirty="0">
                <a:solidFill>
                  <a:srgbClr val="0070C0"/>
                </a:solidFill>
                <a:latin typeface="Calibri" panose="020F0502020204030204" pitchFamily="34" charset="0"/>
                <a:cs typeface="Calibri" panose="020F0502020204030204" pitchFamily="34" charset="0"/>
              </a:rPr>
              <a:t>, </a:t>
            </a:r>
            <a:r>
              <a:rPr lang="es-US" altLang="en-US" sz="2800" b="1" dirty="0" err="1">
                <a:solidFill>
                  <a:srgbClr val="0070C0"/>
                </a:solidFill>
                <a:latin typeface="Calibri" panose="020F0502020204030204" pitchFamily="34" charset="0"/>
                <a:cs typeface="Calibri" panose="020F0502020204030204" pitchFamily="34" charset="0"/>
              </a:rPr>
              <a:t>collection</a:t>
            </a:r>
            <a:endParaRPr lang="es-US" altLang="en-US" sz="2800" b="1" dirty="0">
              <a:solidFill>
                <a:srgbClr val="0070C0"/>
              </a:solidFill>
              <a:latin typeface="Calibri" panose="020F0502020204030204" pitchFamily="34" charset="0"/>
              <a:cs typeface="Calibri" panose="020F0502020204030204" pitchFamily="34" charset="0"/>
            </a:endParaRPr>
          </a:p>
          <a:p>
            <a:pPr lvl="1" eaLnBrk="1" hangingPunct="1">
              <a:defRPr/>
            </a:pPr>
            <a:r>
              <a:rPr lang="es-US" altLang="en-US" sz="2800" b="1" dirty="0" err="1">
                <a:solidFill>
                  <a:srgbClr val="0070C0"/>
                </a:solidFill>
                <a:latin typeface="Calibri" panose="020F0502020204030204" pitchFamily="34" charset="0"/>
                <a:cs typeface="Calibri" panose="020F0502020204030204" pitchFamily="34" charset="0"/>
              </a:rPr>
              <a:t>Timed</a:t>
            </a:r>
            <a:r>
              <a:rPr lang="es-US" altLang="en-US" sz="2800" b="1" dirty="0">
                <a:solidFill>
                  <a:srgbClr val="0070C0"/>
                </a:solidFill>
                <a:latin typeface="Calibri" panose="020F0502020204030204" pitchFamily="34" charset="0"/>
                <a:cs typeface="Calibri" panose="020F0502020204030204" pitchFamily="34" charset="0"/>
              </a:rPr>
              <a:t> </a:t>
            </a:r>
            <a:r>
              <a:rPr lang="es-US" altLang="en-US" sz="2800" b="1" dirty="0" err="1">
                <a:solidFill>
                  <a:srgbClr val="0070C0"/>
                </a:solidFill>
                <a:latin typeface="Calibri" panose="020F0502020204030204" pitchFamily="34" charset="0"/>
                <a:cs typeface="Calibri" panose="020F0502020204030204" pitchFamily="34" charset="0"/>
              </a:rPr>
              <a:t>work</a:t>
            </a:r>
            <a:r>
              <a:rPr lang="es-US" altLang="en-US" sz="2800" b="1" dirty="0">
                <a:solidFill>
                  <a:srgbClr val="0070C0"/>
                </a:solidFill>
                <a:latin typeface="Calibri" panose="020F0502020204030204" pitchFamily="34" charset="0"/>
                <a:cs typeface="Calibri" panose="020F0502020204030204" pitchFamily="34" charset="0"/>
              </a:rPr>
              <a:t> </a:t>
            </a:r>
          </a:p>
          <a:p>
            <a:pPr marL="393700" lvl="1" indent="0" eaLnBrk="1" hangingPunct="1">
              <a:buFont typeface="Wingdings 2" panose="05020102010507070707" pitchFamily="18" charset="2"/>
              <a:buNone/>
              <a:defRPr/>
            </a:pPr>
            <a:endParaRPr lang="es-US"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1600200"/>
            <a:ext cx="2056379" cy="2057400"/>
          </a:xfrm>
          <a:prstGeom prst="rect">
            <a:avLst/>
          </a:prstGeom>
        </p:spPr>
      </p:pic>
    </p:spTree>
    <p:extLst>
      <p:ext uri="{BB962C8B-B14F-4D97-AF65-F5344CB8AC3E}">
        <p14:creationId xmlns:p14="http://schemas.microsoft.com/office/powerpoint/2010/main" val="3848272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10243"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38" y="476250"/>
            <a:ext cx="41148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675" y="716278"/>
            <a:ext cx="4114800" cy="583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9898362">
            <a:off x="2394749" y="1149119"/>
            <a:ext cx="4114800" cy="221599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a:ea typeface="+mn-ea"/>
                <a:cs typeface="Calibri" panose="020F0502020204030204" pitchFamily="34" charset="0"/>
              </a:rPr>
              <a:t>Warm-Up Sheets</a:t>
            </a:r>
          </a:p>
        </p:txBody>
      </p:sp>
    </p:spTree>
    <p:extLst>
      <p:ext uri="{BB962C8B-B14F-4D97-AF65-F5344CB8AC3E}">
        <p14:creationId xmlns:p14="http://schemas.microsoft.com/office/powerpoint/2010/main" val="177884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685800"/>
            <a:ext cx="82296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7200" y="1752600"/>
            <a:ext cx="8458200" cy="4572000"/>
          </a:xfrm>
        </p:spPr>
        <p:txBody>
          <a:bodyPr/>
          <a:lstStyle/>
          <a:p>
            <a:pPr eaLnBrk="1" hangingPunct="1">
              <a:defRPr/>
            </a:pPr>
            <a:r>
              <a:rPr lang="es-US" altLang="en-US" sz="2400" b="1" dirty="0" err="1">
                <a:solidFill>
                  <a:srgbClr val="0070C0"/>
                </a:solidFill>
                <a:latin typeface="+mj-lt"/>
              </a:rPr>
              <a:t>Asking</a:t>
            </a:r>
            <a:r>
              <a:rPr lang="es-US" altLang="en-US" sz="2400" b="1" dirty="0">
                <a:solidFill>
                  <a:srgbClr val="0070C0"/>
                </a:solidFill>
                <a:latin typeface="+mj-lt"/>
              </a:rPr>
              <a:t> and </a:t>
            </a:r>
            <a:r>
              <a:rPr lang="es-US" altLang="en-US" sz="2400" b="1" dirty="0" err="1">
                <a:solidFill>
                  <a:srgbClr val="0070C0"/>
                </a:solidFill>
                <a:latin typeface="+mj-lt"/>
              </a:rPr>
              <a:t>answering</a:t>
            </a:r>
            <a:r>
              <a:rPr lang="es-US" altLang="en-US" sz="2400" b="1" dirty="0">
                <a:solidFill>
                  <a:srgbClr val="0070C0"/>
                </a:solidFill>
                <a:latin typeface="+mj-lt"/>
              </a:rPr>
              <a:t> </a:t>
            </a:r>
            <a:r>
              <a:rPr lang="es-US" altLang="en-US" sz="2400" b="1" dirty="0" err="1">
                <a:solidFill>
                  <a:srgbClr val="0070C0"/>
                </a:solidFill>
                <a:latin typeface="+mj-lt"/>
              </a:rPr>
              <a:t>questions</a:t>
            </a:r>
            <a:r>
              <a:rPr lang="es-US" altLang="en-US" sz="2400" b="1" dirty="0">
                <a:solidFill>
                  <a:srgbClr val="0070C0"/>
                </a:solidFill>
                <a:latin typeface="+mj-lt"/>
              </a:rPr>
              <a:t>:</a:t>
            </a:r>
          </a:p>
          <a:p>
            <a:pPr lvl="1" eaLnBrk="1" hangingPunct="1">
              <a:defRPr/>
            </a:pPr>
            <a:r>
              <a:rPr lang="es-US" altLang="en-US" dirty="0">
                <a:latin typeface="+mj-lt"/>
              </a:rPr>
              <a:t>Are </a:t>
            </a:r>
            <a:r>
              <a:rPr lang="es-US" altLang="en-US" dirty="0" err="1">
                <a:latin typeface="+mj-lt"/>
              </a:rPr>
              <a:t>they</a:t>
            </a:r>
            <a:r>
              <a:rPr lang="es-US" altLang="en-US" dirty="0">
                <a:latin typeface="+mj-lt"/>
              </a:rPr>
              <a:t> </a:t>
            </a:r>
            <a:r>
              <a:rPr lang="es-US" altLang="en-US" dirty="0" err="1">
                <a:latin typeface="+mj-lt"/>
              </a:rPr>
              <a:t>relevant</a:t>
            </a:r>
            <a:r>
              <a:rPr lang="es-US" altLang="en-US" dirty="0">
                <a:latin typeface="+mj-lt"/>
              </a:rPr>
              <a:t> to </a:t>
            </a:r>
            <a:r>
              <a:rPr lang="es-US" altLang="en-US" dirty="0" err="1">
                <a:latin typeface="+mj-lt"/>
              </a:rPr>
              <a:t>what</a:t>
            </a:r>
            <a:r>
              <a:rPr lang="es-US" altLang="en-US" dirty="0">
                <a:latin typeface="+mj-lt"/>
              </a:rPr>
              <a:t> </a:t>
            </a:r>
            <a:r>
              <a:rPr lang="es-US" altLang="en-US" dirty="0" err="1">
                <a:latin typeface="+mj-lt"/>
              </a:rPr>
              <a:t>we’re</a:t>
            </a:r>
            <a:r>
              <a:rPr lang="es-US" altLang="en-US" dirty="0">
                <a:latin typeface="+mj-lt"/>
              </a:rPr>
              <a:t> </a:t>
            </a:r>
            <a:r>
              <a:rPr lang="es-US" altLang="en-US" dirty="0" err="1">
                <a:latin typeface="+mj-lt"/>
              </a:rPr>
              <a:t>doing</a:t>
            </a:r>
            <a:r>
              <a:rPr lang="es-US" altLang="en-US" dirty="0">
                <a:latin typeface="+mj-lt"/>
              </a:rPr>
              <a:t>?</a:t>
            </a:r>
          </a:p>
          <a:p>
            <a:pPr lvl="1" eaLnBrk="1" hangingPunct="1">
              <a:defRPr/>
            </a:pPr>
            <a:r>
              <a:rPr lang="es-US" altLang="en-US" dirty="0" err="1">
                <a:latin typeface="+mj-lt"/>
              </a:rPr>
              <a:t>Will</a:t>
            </a:r>
            <a:r>
              <a:rPr lang="es-US" altLang="en-US" dirty="0">
                <a:latin typeface="+mj-lt"/>
              </a:rPr>
              <a:t> </a:t>
            </a:r>
            <a:r>
              <a:rPr lang="es-US" altLang="en-US" dirty="0" err="1">
                <a:latin typeface="+mj-lt"/>
              </a:rPr>
              <a:t>they</a:t>
            </a:r>
            <a:r>
              <a:rPr lang="es-US" altLang="en-US" dirty="0">
                <a:latin typeface="+mj-lt"/>
              </a:rPr>
              <a:t> </a:t>
            </a:r>
            <a:r>
              <a:rPr lang="es-US" altLang="en-US" dirty="0" err="1">
                <a:latin typeface="+mj-lt"/>
              </a:rPr>
              <a:t>benefit</a:t>
            </a:r>
            <a:r>
              <a:rPr lang="es-US" altLang="en-US" dirty="0">
                <a:latin typeface="+mj-lt"/>
              </a:rPr>
              <a:t> </a:t>
            </a:r>
            <a:r>
              <a:rPr lang="es-US" altLang="en-US" dirty="0" err="1">
                <a:latin typeface="+mj-lt"/>
              </a:rPr>
              <a:t>the</a:t>
            </a:r>
            <a:r>
              <a:rPr lang="es-US" altLang="en-US" dirty="0">
                <a:latin typeface="+mj-lt"/>
              </a:rPr>
              <a:t> </a:t>
            </a:r>
            <a:r>
              <a:rPr lang="es-US" altLang="en-US" dirty="0" err="1">
                <a:latin typeface="+mj-lt"/>
              </a:rPr>
              <a:t>whole</a:t>
            </a:r>
            <a:r>
              <a:rPr lang="es-US" altLang="en-US" dirty="0">
                <a:latin typeface="+mj-lt"/>
              </a:rPr>
              <a:t> </a:t>
            </a:r>
            <a:r>
              <a:rPr lang="es-US" altLang="en-US" dirty="0" err="1">
                <a:latin typeface="+mj-lt"/>
              </a:rPr>
              <a:t>class</a:t>
            </a:r>
            <a:r>
              <a:rPr lang="es-US" altLang="en-US" dirty="0">
                <a:latin typeface="+mj-lt"/>
              </a:rPr>
              <a:t>?</a:t>
            </a:r>
          </a:p>
          <a:p>
            <a:pPr lvl="1" eaLnBrk="1" hangingPunct="1">
              <a:defRPr/>
            </a:pPr>
            <a:r>
              <a:rPr lang="es-US" altLang="en-US" dirty="0" err="1">
                <a:latin typeface="+mj-lt"/>
              </a:rPr>
              <a:t>Raise</a:t>
            </a:r>
            <a:r>
              <a:rPr lang="es-US" altLang="en-US" dirty="0">
                <a:latin typeface="+mj-lt"/>
              </a:rPr>
              <a:t> </a:t>
            </a:r>
            <a:r>
              <a:rPr lang="es-US" altLang="en-US" dirty="0" err="1">
                <a:latin typeface="+mj-lt"/>
              </a:rPr>
              <a:t>your</a:t>
            </a:r>
            <a:r>
              <a:rPr lang="es-US" altLang="en-US" dirty="0">
                <a:latin typeface="+mj-lt"/>
              </a:rPr>
              <a:t> </a:t>
            </a:r>
            <a:r>
              <a:rPr lang="es-US" altLang="en-US" dirty="0" err="1">
                <a:latin typeface="+mj-lt"/>
              </a:rPr>
              <a:t>hand</a:t>
            </a:r>
            <a:r>
              <a:rPr lang="es-US" altLang="en-US" dirty="0">
                <a:latin typeface="+mj-lt"/>
              </a:rPr>
              <a:t>, </a:t>
            </a:r>
            <a:r>
              <a:rPr lang="es-US" altLang="en-US" dirty="0" err="1">
                <a:latin typeface="+mj-lt"/>
              </a:rPr>
              <a:t>please</a:t>
            </a:r>
            <a:r>
              <a:rPr lang="es-US" altLang="en-US" dirty="0">
                <a:latin typeface="+mj-lt"/>
              </a:rPr>
              <a:t>.</a:t>
            </a:r>
          </a:p>
          <a:p>
            <a:pPr lvl="1" eaLnBrk="1" hangingPunct="1">
              <a:defRPr/>
            </a:pPr>
            <a:r>
              <a:rPr lang="es-US" altLang="en-US" dirty="0" err="1">
                <a:latin typeface="+mj-lt"/>
              </a:rPr>
              <a:t>Is</a:t>
            </a:r>
            <a:r>
              <a:rPr lang="es-US" altLang="en-US" dirty="0">
                <a:latin typeface="+mj-lt"/>
              </a:rPr>
              <a:t> </a:t>
            </a:r>
            <a:r>
              <a:rPr lang="es-US" altLang="en-US" dirty="0" err="1">
                <a:latin typeface="+mj-lt"/>
              </a:rPr>
              <a:t>it</a:t>
            </a:r>
            <a:r>
              <a:rPr lang="es-US" altLang="en-US" dirty="0">
                <a:latin typeface="+mj-lt"/>
              </a:rPr>
              <a:t> </a:t>
            </a:r>
            <a:r>
              <a:rPr lang="es-US" altLang="en-US" dirty="0" err="1">
                <a:latin typeface="+mj-lt"/>
              </a:rPr>
              <a:t>an</a:t>
            </a:r>
            <a:r>
              <a:rPr lang="es-US" altLang="en-US" dirty="0">
                <a:latin typeface="+mj-lt"/>
              </a:rPr>
              <a:t> </a:t>
            </a:r>
            <a:r>
              <a:rPr lang="es-US" altLang="en-US" dirty="0" err="1">
                <a:latin typeface="+mj-lt"/>
              </a:rPr>
              <a:t>emergency</a:t>
            </a:r>
            <a:r>
              <a:rPr lang="es-US" altLang="en-US" dirty="0">
                <a:latin typeface="+mj-lt"/>
              </a:rPr>
              <a:t>?</a:t>
            </a:r>
          </a:p>
          <a:p>
            <a:pPr marL="393700" lvl="1" indent="0" eaLnBrk="1" hangingPunct="1">
              <a:buFont typeface="Wingdings 2" panose="05020102010507070707" pitchFamily="18" charset="2"/>
              <a:buNone/>
              <a:defRPr/>
            </a:pPr>
            <a:endParaRPr lang="es-US" altLang="en-US" dirty="0">
              <a:latin typeface="+mj-lt"/>
            </a:endParaRPr>
          </a:p>
          <a:p>
            <a:pPr eaLnBrk="1" hangingPunct="1">
              <a:defRPr/>
            </a:pPr>
            <a:r>
              <a:rPr lang="es-US" altLang="en-US" sz="2400" b="1" dirty="0" err="1">
                <a:solidFill>
                  <a:srgbClr val="0070C0"/>
                </a:solidFill>
                <a:latin typeface="Calibri" panose="020F0502020204030204" pitchFamily="34" charset="0"/>
                <a:cs typeface="Calibri" panose="020F0502020204030204" pitchFamily="34" charset="0"/>
              </a:rPr>
              <a:t>Taking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care</a:t>
            </a:r>
            <a:r>
              <a:rPr lang="es-US" altLang="en-US" sz="2400" b="1" dirty="0">
                <a:solidFill>
                  <a:srgbClr val="0070C0"/>
                </a:solidFill>
                <a:latin typeface="Calibri" panose="020F0502020204030204" pitchFamily="34" charset="0"/>
                <a:cs typeface="Calibri" panose="020F0502020204030204" pitchFamily="34" charset="0"/>
              </a:rPr>
              <a:t> of personal </a:t>
            </a:r>
            <a:r>
              <a:rPr lang="es-US" altLang="en-US" sz="2400" b="1" dirty="0" err="1">
                <a:solidFill>
                  <a:srgbClr val="0070C0"/>
                </a:solidFill>
                <a:latin typeface="Calibri" panose="020F0502020204030204" pitchFamily="34" charset="0"/>
                <a:cs typeface="Calibri" panose="020F0502020204030204" pitchFamily="34" charset="0"/>
              </a:rPr>
              <a:t>needs</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during</a:t>
            </a:r>
            <a:r>
              <a:rPr lang="es-US" altLang="en-US" sz="2400" b="1" dirty="0">
                <a:solidFill>
                  <a:srgbClr val="0070C0"/>
                </a:solidFill>
                <a:latin typeface="Calibri" panose="020F0502020204030204" pitchFamily="34" charset="0"/>
                <a:cs typeface="Calibri" panose="020F0502020204030204" pitchFamily="34" charset="0"/>
              </a:rPr>
              <a:t> </a:t>
            </a:r>
            <a:r>
              <a:rPr lang="es-US" altLang="en-US" sz="2400" b="1" dirty="0" err="1">
                <a:solidFill>
                  <a:srgbClr val="0070C0"/>
                </a:solidFill>
                <a:latin typeface="Calibri" panose="020F0502020204030204" pitchFamily="34" charset="0"/>
                <a:cs typeface="Calibri" panose="020F0502020204030204" pitchFamily="34" charset="0"/>
              </a:rPr>
              <a:t>class</a:t>
            </a:r>
            <a:endParaRPr lang="es-US" altLang="en-US" sz="2400" b="1" dirty="0">
              <a:solidFill>
                <a:srgbClr val="0070C0"/>
              </a:solidFill>
              <a:latin typeface="Calibri" panose="020F0502020204030204" pitchFamily="34" charset="0"/>
              <a:cs typeface="Calibri" panose="020F0502020204030204" pitchFamily="34" charset="0"/>
            </a:endParaRPr>
          </a:p>
          <a:p>
            <a:pPr lvl="1" eaLnBrk="1" hangingPunct="1">
              <a:defRPr/>
            </a:pPr>
            <a:r>
              <a:rPr lang="es-US" altLang="en-US" dirty="0" err="1">
                <a:latin typeface="Calibri" panose="020F0502020204030204" pitchFamily="34" charset="0"/>
                <a:cs typeface="Calibri" panose="020F0502020204030204" pitchFamily="34" charset="0"/>
              </a:rPr>
              <a:t>Raise</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your</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hand</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please</a:t>
            </a:r>
            <a:r>
              <a:rPr lang="es-US" altLang="en-US" dirty="0">
                <a:latin typeface="Calibri" panose="020F0502020204030204" pitchFamily="34" charset="0"/>
                <a:cs typeface="Calibri" panose="020F0502020204030204" pitchFamily="34" charset="0"/>
              </a:rPr>
              <a:t>.</a:t>
            </a:r>
          </a:p>
          <a:p>
            <a:pPr lvl="1" eaLnBrk="1" hangingPunct="1">
              <a:defRPr/>
            </a:pPr>
            <a:r>
              <a:rPr lang="es-US" altLang="en-US" dirty="0" err="1">
                <a:latin typeface="Calibri" panose="020F0502020204030204" pitchFamily="34" charset="0"/>
                <a:cs typeface="Calibri" panose="020F0502020204030204" pitchFamily="34" charset="0"/>
              </a:rPr>
              <a:t>After</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directions</a:t>
            </a:r>
            <a:r>
              <a:rPr lang="es-US" altLang="en-US" dirty="0">
                <a:latin typeface="Calibri" panose="020F0502020204030204" pitchFamily="34" charset="0"/>
                <a:cs typeface="Calibri" panose="020F0502020204030204" pitchFamily="34" charset="0"/>
              </a:rPr>
              <a:t> and/</a:t>
            </a:r>
            <a:r>
              <a:rPr lang="es-US" altLang="en-US" dirty="0" err="1">
                <a:latin typeface="Calibri" panose="020F0502020204030204" pitchFamily="34" charset="0"/>
                <a:cs typeface="Calibri" panose="020F0502020204030204" pitchFamily="34" charset="0"/>
              </a:rPr>
              <a:t>or</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instruction</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during</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independent</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work</a:t>
            </a:r>
            <a:endParaRPr lang="es-US" altLang="en-US" dirty="0">
              <a:latin typeface="Calibri" panose="020F0502020204030204" pitchFamily="34" charset="0"/>
              <a:cs typeface="Calibri" panose="020F0502020204030204" pitchFamily="34" charset="0"/>
            </a:endParaRPr>
          </a:p>
          <a:p>
            <a:pPr lvl="1" eaLnBrk="1" hangingPunct="1">
              <a:defRPr/>
            </a:pPr>
            <a:r>
              <a:rPr lang="es-US" altLang="en-US" dirty="0" err="1">
                <a:latin typeface="Calibri" panose="020F0502020204030204" pitchFamily="34" charset="0"/>
                <a:cs typeface="Calibri" panose="020F0502020204030204" pitchFamily="34" charset="0"/>
              </a:rPr>
              <a:t>We</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follow</a:t>
            </a:r>
            <a:r>
              <a:rPr lang="es-US" altLang="en-US" dirty="0">
                <a:latin typeface="Calibri" panose="020F0502020204030204" pitchFamily="34" charset="0"/>
                <a:cs typeface="Calibri" panose="020F0502020204030204" pitchFamily="34" charset="0"/>
              </a:rPr>
              <a:t> </a:t>
            </a:r>
            <a:r>
              <a:rPr lang="es-US" altLang="en-US" dirty="0" err="1">
                <a:latin typeface="Calibri" panose="020F0502020204030204" pitchFamily="34" charset="0"/>
                <a:cs typeface="Calibri" panose="020F0502020204030204" pitchFamily="34" charset="0"/>
              </a:rPr>
              <a:t>the</a:t>
            </a:r>
            <a:r>
              <a:rPr lang="es-US" altLang="en-US" dirty="0">
                <a:latin typeface="Calibri" panose="020F0502020204030204" pitchFamily="34" charset="0"/>
                <a:cs typeface="Calibri" panose="020F0502020204030204" pitchFamily="34" charset="0"/>
              </a:rPr>
              <a:t> 10-10, </a:t>
            </a:r>
            <a:r>
              <a:rPr lang="es-US" altLang="en-US" dirty="0" err="1">
                <a:latin typeface="Calibri" panose="020F0502020204030204" pitchFamily="34" charset="0"/>
                <a:cs typeface="Calibri" panose="020F0502020204030204" pitchFamily="34" charset="0"/>
              </a:rPr>
              <a:t>school-wide</a:t>
            </a:r>
            <a:r>
              <a:rPr lang="es-US" altLang="en-US" dirty="0">
                <a:latin typeface="Calibri" panose="020F0502020204030204" pitchFamily="34" charset="0"/>
                <a:cs typeface="Calibri" panose="020F0502020204030204" pitchFamily="34" charset="0"/>
              </a:rPr>
              <a:t> rule.</a:t>
            </a:r>
          </a:p>
          <a:p>
            <a:pPr marL="0" indent="0" eaLnBrk="1" hangingPunct="1">
              <a:buFont typeface="Wingdings 2" panose="05020102010507070707" pitchFamily="18" charset="2"/>
              <a:buNone/>
              <a:defRPr/>
            </a:pPr>
            <a:endParaRPr lang="es-US" altLang="en-US" dirty="0"/>
          </a:p>
          <a:p>
            <a:pPr marL="393700" lvl="1" indent="0" eaLnBrk="1" hangingPunct="1">
              <a:buFont typeface="Wingdings 2" panose="05020102010507070707" pitchFamily="18" charset="2"/>
              <a:buNone/>
              <a:defRPr/>
            </a:pPr>
            <a:endParaRPr lang="es-US" altLang="en-US" dirty="0"/>
          </a:p>
        </p:txBody>
      </p:sp>
    </p:spTree>
    <p:extLst>
      <p:ext uri="{BB962C8B-B14F-4D97-AF65-F5344CB8AC3E}">
        <p14:creationId xmlns:p14="http://schemas.microsoft.com/office/powerpoint/2010/main" val="3849472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609600"/>
            <a:ext cx="82296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7200" y="1600200"/>
            <a:ext cx="8229600" cy="4572000"/>
          </a:xfrm>
        </p:spPr>
        <p:txBody>
          <a:bodyPr/>
          <a:lstStyle/>
          <a:p>
            <a:pPr eaLnBrk="1" hangingPunct="1">
              <a:defRPr/>
            </a:pPr>
            <a:r>
              <a:rPr lang="es-US" altLang="en-US" sz="2400" b="1" dirty="0" err="1">
                <a:solidFill>
                  <a:srgbClr val="0070C0"/>
                </a:solidFill>
                <a:latin typeface="+mj-lt"/>
              </a:rPr>
              <a:t>Collecting</a:t>
            </a:r>
            <a:r>
              <a:rPr lang="es-US" altLang="en-US" sz="2400" b="1" dirty="0">
                <a:solidFill>
                  <a:srgbClr val="0070C0"/>
                </a:solidFill>
                <a:latin typeface="+mj-lt"/>
              </a:rPr>
              <a:t> </a:t>
            </a:r>
            <a:r>
              <a:rPr lang="es-US" altLang="en-US" sz="2400" b="1" dirty="0" err="1">
                <a:solidFill>
                  <a:srgbClr val="0070C0"/>
                </a:solidFill>
                <a:latin typeface="+mj-lt"/>
              </a:rPr>
              <a:t>papers</a:t>
            </a:r>
            <a:endParaRPr lang="es-US" altLang="en-US" sz="2400" b="1" dirty="0">
              <a:solidFill>
                <a:srgbClr val="0070C0"/>
              </a:solidFill>
              <a:latin typeface="+mj-lt"/>
            </a:endParaRPr>
          </a:p>
          <a:p>
            <a:pPr lvl="1" eaLnBrk="1" hangingPunct="1">
              <a:defRPr/>
            </a:pPr>
            <a:r>
              <a:rPr lang="es-US" altLang="en-US" dirty="0">
                <a:latin typeface="+mj-lt"/>
              </a:rPr>
              <a:t>Pass to </a:t>
            </a:r>
            <a:r>
              <a:rPr lang="es-US" altLang="en-US" dirty="0" err="1">
                <a:latin typeface="+mj-lt"/>
              </a:rPr>
              <a:t>right</a:t>
            </a:r>
            <a:r>
              <a:rPr lang="es-US" altLang="en-US" dirty="0">
                <a:latin typeface="+mj-lt"/>
              </a:rPr>
              <a:t>.</a:t>
            </a:r>
          </a:p>
          <a:p>
            <a:pPr lvl="1" eaLnBrk="1" hangingPunct="1">
              <a:defRPr/>
            </a:pPr>
            <a:r>
              <a:rPr lang="es-US" altLang="en-US" dirty="0">
                <a:latin typeface="+mj-lt"/>
              </a:rPr>
              <a:t>Point </a:t>
            </a:r>
            <a:r>
              <a:rPr lang="es-US" altLang="en-US" dirty="0" err="1">
                <a:latin typeface="+mj-lt"/>
              </a:rPr>
              <a:t>person</a:t>
            </a:r>
            <a:r>
              <a:rPr lang="es-US" altLang="en-US" dirty="0">
                <a:latin typeface="+mj-lt"/>
              </a:rPr>
              <a:t> at </a:t>
            </a:r>
            <a:r>
              <a:rPr lang="es-US" altLang="en-US" dirty="0" err="1">
                <a:latin typeface="+mj-lt"/>
              </a:rPr>
              <a:t>end</a:t>
            </a:r>
            <a:r>
              <a:rPr lang="es-US" altLang="en-US" dirty="0">
                <a:latin typeface="+mj-lt"/>
              </a:rPr>
              <a:t> </a:t>
            </a:r>
            <a:r>
              <a:rPr lang="es-US" altLang="en-US" dirty="0" err="1">
                <a:latin typeface="+mj-lt"/>
              </a:rPr>
              <a:t>checks</a:t>
            </a:r>
            <a:r>
              <a:rPr lang="es-US" altLang="en-US" dirty="0">
                <a:latin typeface="+mj-lt"/>
              </a:rPr>
              <a:t> </a:t>
            </a:r>
            <a:r>
              <a:rPr lang="es-US" altLang="en-US" dirty="0" err="1">
                <a:latin typeface="+mj-lt"/>
              </a:rPr>
              <a:t>for</a:t>
            </a:r>
            <a:r>
              <a:rPr lang="es-US" altLang="en-US" dirty="0">
                <a:latin typeface="+mj-lt"/>
              </a:rPr>
              <a:t> </a:t>
            </a:r>
            <a:r>
              <a:rPr lang="es-US" altLang="en-US" dirty="0" err="1">
                <a:latin typeface="+mj-lt"/>
              </a:rPr>
              <a:t>names</a:t>
            </a:r>
            <a:r>
              <a:rPr lang="es-US" altLang="en-US" dirty="0">
                <a:latin typeface="+mj-lt"/>
              </a:rPr>
              <a:t>.</a:t>
            </a:r>
          </a:p>
          <a:p>
            <a:pPr lvl="1" eaLnBrk="1" hangingPunct="1">
              <a:defRPr/>
            </a:pPr>
            <a:r>
              <a:rPr lang="es-US" altLang="en-US" dirty="0">
                <a:latin typeface="+mj-lt"/>
              </a:rPr>
              <a:t>Point </a:t>
            </a:r>
            <a:r>
              <a:rPr lang="es-US" altLang="en-US" dirty="0" err="1">
                <a:latin typeface="+mj-lt"/>
              </a:rPr>
              <a:t>person</a:t>
            </a:r>
            <a:r>
              <a:rPr lang="es-US" altLang="en-US" dirty="0">
                <a:latin typeface="+mj-lt"/>
              </a:rPr>
              <a:t> places </a:t>
            </a:r>
            <a:r>
              <a:rPr lang="es-US" altLang="en-US" dirty="0" err="1">
                <a:latin typeface="+mj-lt"/>
              </a:rPr>
              <a:t>all</a:t>
            </a:r>
            <a:r>
              <a:rPr lang="es-US" altLang="en-US" dirty="0">
                <a:latin typeface="+mj-lt"/>
              </a:rPr>
              <a:t> </a:t>
            </a:r>
            <a:r>
              <a:rPr lang="es-US" altLang="en-US" dirty="0" err="1">
                <a:latin typeface="+mj-lt"/>
              </a:rPr>
              <a:t>papers</a:t>
            </a:r>
            <a:r>
              <a:rPr lang="es-US" altLang="en-US" dirty="0">
                <a:latin typeface="+mj-lt"/>
              </a:rPr>
              <a:t> in </a:t>
            </a:r>
            <a:r>
              <a:rPr lang="es-US" altLang="en-US" dirty="0" err="1">
                <a:latin typeface="+mj-lt"/>
              </a:rPr>
              <a:t>labeled</a:t>
            </a:r>
            <a:r>
              <a:rPr lang="es-US" altLang="en-US" dirty="0">
                <a:latin typeface="+mj-lt"/>
              </a:rPr>
              <a:t> </a:t>
            </a:r>
            <a:r>
              <a:rPr lang="es-US" altLang="en-US" dirty="0" err="1">
                <a:latin typeface="+mj-lt"/>
              </a:rPr>
              <a:t>bin</a:t>
            </a:r>
            <a:r>
              <a:rPr lang="es-US" altLang="en-US" dirty="0">
                <a:latin typeface="+mj-lt"/>
              </a:rPr>
              <a:t>.</a:t>
            </a:r>
          </a:p>
          <a:p>
            <a:pPr marL="393700" lvl="1" indent="0" eaLnBrk="1" hangingPunct="1">
              <a:buNone/>
              <a:defRPr/>
            </a:pPr>
            <a:endParaRPr lang="es-US" altLang="en-US" dirty="0">
              <a:latin typeface="+mj-lt"/>
            </a:endParaRPr>
          </a:p>
          <a:p>
            <a:pPr eaLnBrk="1" hangingPunct="1">
              <a:defRPr/>
            </a:pPr>
            <a:r>
              <a:rPr lang="es-US" altLang="en-US" sz="2400" b="1" dirty="0" err="1">
                <a:solidFill>
                  <a:srgbClr val="0070C0"/>
                </a:solidFill>
                <a:latin typeface="+mj-lt"/>
              </a:rPr>
              <a:t>End</a:t>
            </a:r>
            <a:r>
              <a:rPr lang="es-US" altLang="en-US" sz="2400" b="1" dirty="0">
                <a:solidFill>
                  <a:srgbClr val="0070C0"/>
                </a:solidFill>
                <a:latin typeface="+mj-lt"/>
              </a:rPr>
              <a:t>-of-</a:t>
            </a:r>
            <a:r>
              <a:rPr lang="es-US" altLang="en-US" sz="2400" b="1" dirty="0" err="1">
                <a:solidFill>
                  <a:srgbClr val="0070C0"/>
                </a:solidFill>
                <a:latin typeface="+mj-lt"/>
              </a:rPr>
              <a:t>class</a:t>
            </a:r>
            <a:r>
              <a:rPr lang="es-US" altLang="en-US" sz="2400" b="1" dirty="0">
                <a:solidFill>
                  <a:srgbClr val="0070C0"/>
                </a:solidFill>
                <a:latin typeface="+mj-lt"/>
              </a:rPr>
              <a:t> </a:t>
            </a:r>
            <a:r>
              <a:rPr lang="es-US" altLang="en-US" sz="2400" b="1" dirty="0" err="1">
                <a:solidFill>
                  <a:srgbClr val="0070C0"/>
                </a:solidFill>
                <a:latin typeface="+mj-lt"/>
              </a:rPr>
              <a:t>routine</a:t>
            </a:r>
            <a:endParaRPr lang="es-US" altLang="en-US" sz="2400" b="1" dirty="0">
              <a:solidFill>
                <a:srgbClr val="0070C0"/>
              </a:solidFill>
              <a:latin typeface="+mj-lt"/>
            </a:endParaRPr>
          </a:p>
          <a:p>
            <a:pPr lvl="1" eaLnBrk="1" hangingPunct="1">
              <a:defRPr/>
            </a:pPr>
            <a:r>
              <a:rPr lang="es-US" altLang="en-US" dirty="0" err="1">
                <a:latin typeface="+mj-lt"/>
              </a:rPr>
              <a:t>Check</a:t>
            </a:r>
            <a:r>
              <a:rPr lang="es-US" altLang="en-US" dirty="0">
                <a:latin typeface="+mj-lt"/>
              </a:rPr>
              <a:t> </a:t>
            </a:r>
            <a:r>
              <a:rPr lang="es-US" altLang="en-US" dirty="0" err="1">
                <a:latin typeface="+mj-lt"/>
              </a:rPr>
              <a:t>for</a:t>
            </a:r>
            <a:r>
              <a:rPr lang="es-US" altLang="en-US" dirty="0">
                <a:latin typeface="+mj-lt"/>
              </a:rPr>
              <a:t> </a:t>
            </a:r>
            <a:r>
              <a:rPr lang="es-US" altLang="en-US" dirty="0" err="1">
                <a:latin typeface="+mj-lt"/>
              </a:rPr>
              <a:t>understanding</a:t>
            </a:r>
            <a:endParaRPr lang="es-US" altLang="en-US" dirty="0">
              <a:latin typeface="+mj-lt"/>
            </a:endParaRPr>
          </a:p>
          <a:p>
            <a:pPr lvl="1" eaLnBrk="1" hangingPunct="1">
              <a:defRPr/>
            </a:pPr>
            <a:r>
              <a:rPr lang="es-US" altLang="en-US" dirty="0" err="1">
                <a:latin typeface="+mj-lt"/>
              </a:rPr>
              <a:t>Reminders</a:t>
            </a:r>
            <a:r>
              <a:rPr lang="es-US" altLang="en-US" dirty="0">
                <a:latin typeface="+mj-lt"/>
              </a:rPr>
              <a:t>/</a:t>
            </a:r>
            <a:r>
              <a:rPr lang="es-US" altLang="en-US" dirty="0" err="1">
                <a:latin typeface="+mj-lt"/>
              </a:rPr>
              <a:t>preview</a:t>
            </a:r>
            <a:r>
              <a:rPr lang="es-US" altLang="en-US" dirty="0">
                <a:latin typeface="+mj-lt"/>
              </a:rPr>
              <a:t> </a:t>
            </a:r>
            <a:r>
              <a:rPr lang="es-US" altLang="en-US" dirty="0" err="1">
                <a:latin typeface="+mj-lt"/>
              </a:rPr>
              <a:t>next</a:t>
            </a:r>
            <a:r>
              <a:rPr lang="es-US" altLang="en-US" dirty="0">
                <a:latin typeface="+mj-lt"/>
              </a:rPr>
              <a:t> </a:t>
            </a:r>
            <a:r>
              <a:rPr lang="es-US" altLang="en-US" dirty="0" err="1">
                <a:latin typeface="+mj-lt"/>
              </a:rPr>
              <a:t>day</a:t>
            </a:r>
            <a:endParaRPr lang="es-US" altLang="en-US" dirty="0">
              <a:latin typeface="+mj-lt"/>
            </a:endParaRPr>
          </a:p>
          <a:p>
            <a:pPr lvl="1" eaLnBrk="1" hangingPunct="1">
              <a:defRPr/>
            </a:pPr>
            <a:r>
              <a:rPr lang="es-US" altLang="en-US" dirty="0" err="1">
                <a:latin typeface="+mj-lt"/>
              </a:rPr>
              <a:t>Clean</a:t>
            </a:r>
            <a:r>
              <a:rPr lang="es-US" altLang="en-US" dirty="0">
                <a:latin typeface="+mj-lt"/>
              </a:rPr>
              <a:t> up </a:t>
            </a:r>
            <a:r>
              <a:rPr lang="es-US" altLang="en-US" dirty="0" err="1">
                <a:latin typeface="+mj-lt"/>
              </a:rPr>
              <a:t>area</a:t>
            </a:r>
            <a:r>
              <a:rPr lang="es-US" altLang="en-US" dirty="0">
                <a:latin typeface="+mj-lt"/>
              </a:rPr>
              <a:t>.</a:t>
            </a:r>
          </a:p>
          <a:p>
            <a:pPr lvl="1" eaLnBrk="1" hangingPunct="1">
              <a:defRPr/>
            </a:pPr>
            <a:r>
              <a:rPr lang="es-US" altLang="en-US" dirty="0" err="1">
                <a:latin typeface="+mj-lt"/>
              </a:rPr>
              <a:t>Check</a:t>
            </a:r>
            <a:r>
              <a:rPr lang="es-US" altLang="en-US" dirty="0">
                <a:latin typeface="+mj-lt"/>
              </a:rPr>
              <a:t> </a:t>
            </a:r>
            <a:r>
              <a:rPr lang="es-US" altLang="en-US" dirty="0" err="1">
                <a:latin typeface="+mj-lt"/>
              </a:rPr>
              <a:t>cell</a:t>
            </a:r>
            <a:r>
              <a:rPr lang="es-US" altLang="en-US" dirty="0">
                <a:latin typeface="+mj-lt"/>
              </a:rPr>
              <a:t> </a:t>
            </a:r>
            <a:r>
              <a:rPr lang="es-US" altLang="en-US" dirty="0" err="1">
                <a:latin typeface="+mj-lt"/>
              </a:rPr>
              <a:t>phone</a:t>
            </a:r>
            <a:r>
              <a:rPr lang="es-US" altLang="en-US" dirty="0">
                <a:latin typeface="+mj-lt"/>
              </a:rPr>
              <a:t>.</a:t>
            </a:r>
          </a:p>
          <a:p>
            <a:pPr lvl="1" eaLnBrk="1" hangingPunct="1">
              <a:defRPr/>
            </a:pPr>
            <a:r>
              <a:rPr lang="es-US" altLang="en-US" b="1" dirty="0">
                <a:solidFill>
                  <a:srgbClr val="FF3399"/>
                </a:solidFill>
                <a:latin typeface="+mj-lt"/>
              </a:rPr>
              <a:t>At </a:t>
            </a:r>
            <a:r>
              <a:rPr lang="es-US" altLang="en-US" b="1" dirty="0" err="1">
                <a:solidFill>
                  <a:srgbClr val="FF3399"/>
                </a:solidFill>
                <a:latin typeface="+mj-lt"/>
              </a:rPr>
              <a:t>teacher’s</a:t>
            </a:r>
            <a:r>
              <a:rPr lang="es-US" altLang="en-US" b="1" dirty="0">
                <a:solidFill>
                  <a:srgbClr val="FF3399"/>
                </a:solidFill>
                <a:latin typeface="+mj-lt"/>
              </a:rPr>
              <a:t> </a:t>
            </a:r>
            <a:r>
              <a:rPr lang="es-US" altLang="en-US" b="1" dirty="0" err="1">
                <a:solidFill>
                  <a:srgbClr val="FF3399"/>
                </a:solidFill>
                <a:latin typeface="+mj-lt"/>
              </a:rPr>
              <a:t>dismissal</a:t>
            </a:r>
            <a:r>
              <a:rPr lang="es-US" altLang="en-US" dirty="0">
                <a:latin typeface="+mj-lt"/>
              </a:rPr>
              <a:t>, </a:t>
            </a:r>
            <a:r>
              <a:rPr lang="es-US" altLang="en-US" dirty="0" err="1">
                <a:latin typeface="+mj-lt"/>
              </a:rPr>
              <a:t>push</a:t>
            </a:r>
            <a:r>
              <a:rPr lang="es-US" altLang="en-US" dirty="0">
                <a:latin typeface="+mj-lt"/>
              </a:rPr>
              <a:t> in </a:t>
            </a:r>
            <a:r>
              <a:rPr lang="es-US" altLang="en-US" dirty="0" err="1">
                <a:latin typeface="+mj-lt"/>
              </a:rPr>
              <a:t>chairs</a:t>
            </a:r>
            <a:r>
              <a:rPr lang="es-US" altLang="en-US" dirty="0">
                <a:latin typeface="+mj-lt"/>
              </a:rPr>
              <a:t>.</a:t>
            </a:r>
          </a:p>
          <a:p>
            <a:pPr lvl="1" eaLnBrk="1" hangingPunct="1">
              <a:defRPr/>
            </a:pPr>
            <a:endParaRPr lang="es-US" altLang="en-US" dirty="0">
              <a:latin typeface="+mj-lt"/>
            </a:endParaRPr>
          </a:p>
          <a:p>
            <a:pPr marL="0" indent="0" eaLnBrk="1" hangingPunct="1">
              <a:buFont typeface="Wingdings 2" panose="05020102010507070707" pitchFamily="18" charset="2"/>
              <a:buNone/>
              <a:defRPr/>
            </a:pPr>
            <a:endParaRPr lang="es-US" altLang="en-US" dirty="0"/>
          </a:p>
          <a:p>
            <a:pPr marL="393700" lvl="1" indent="0" eaLnBrk="1" hangingPunct="1">
              <a:buFont typeface="Wingdings 2" panose="05020102010507070707" pitchFamily="18" charset="2"/>
              <a:buNone/>
              <a:defRPr/>
            </a:pPr>
            <a:endParaRPr lang="es-US" altLang="en-US" dirty="0"/>
          </a:p>
        </p:txBody>
      </p:sp>
    </p:spTree>
    <p:extLst>
      <p:ext uri="{BB962C8B-B14F-4D97-AF65-F5344CB8AC3E}">
        <p14:creationId xmlns:p14="http://schemas.microsoft.com/office/powerpoint/2010/main" val="118193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609600"/>
            <a:ext cx="82296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7200" y="1752600"/>
            <a:ext cx="8229600" cy="4572000"/>
          </a:xfrm>
        </p:spPr>
        <p:txBody>
          <a:bodyPr/>
          <a:lstStyle/>
          <a:p>
            <a:pPr eaLnBrk="1" hangingPunct="1">
              <a:defRPr/>
            </a:pPr>
            <a:r>
              <a:rPr lang="es-US" altLang="en-US" sz="2400" b="1" dirty="0" err="1">
                <a:solidFill>
                  <a:srgbClr val="0070C0"/>
                </a:solidFill>
                <a:latin typeface="+mj-lt"/>
              </a:rPr>
              <a:t>Cell</a:t>
            </a:r>
            <a:r>
              <a:rPr lang="es-US" altLang="en-US" sz="2400" b="1" dirty="0">
                <a:solidFill>
                  <a:srgbClr val="0070C0"/>
                </a:solidFill>
                <a:latin typeface="+mj-lt"/>
              </a:rPr>
              <a:t> </a:t>
            </a:r>
            <a:r>
              <a:rPr lang="es-US" altLang="en-US" sz="2400" b="1" dirty="0" err="1">
                <a:solidFill>
                  <a:srgbClr val="0070C0"/>
                </a:solidFill>
                <a:latin typeface="+mj-lt"/>
              </a:rPr>
              <a:t>phone</a:t>
            </a:r>
            <a:r>
              <a:rPr lang="es-US" altLang="en-US" sz="2400" b="1" dirty="0">
                <a:solidFill>
                  <a:srgbClr val="0070C0"/>
                </a:solidFill>
                <a:latin typeface="+mj-lt"/>
              </a:rPr>
              <a:t> use</a:t>
            </a:r>
          </a:p>
          <a:p>
            <a:pPr lvl="1" eaLnBrk="1" hangingPunct="1">
              <a:defRPr/>
            </a:pPr>
            <a:r>
              <a:rPr lang="es-US" altLang="en-US" dirty="0" err="1">
                <a:latin typeface="+mj-lt"/>
              </a:rPr>
              <a:t>Beginning</a:t>
            </a:r>
            <a:r>
              <a:rPr lang="es-US" altLang="en-US" dirty="0">
                <a:latin typeface="+mj-lt"/>
              </a:rPr>
              <a:t> and </a:t>
            </a:r>
            <a:r>
              <a:rPr lang="es-US" altLang="en-US" dirty="0" err="1">
                <a:latin typeface="+mj-lt"/>
              </a:rPr>
              <a:t>end</a:t>
            </a:r>
            <a:r>
              <a:rPr lang="es-US" altLang="en-US" dirty="0">
                <a:latin typeface="+mj-lt"/>
              </a:rPr>
              <a:t> of </a:t>
            </a:r>
            <a:r>
              <a:rPr lang="es-US" altLang="en-US" dirty="0" err="1">
                <a:latin typeface="+mj-lt"/>
              </a:rPr>
              <a:t>class</a:t>
            </a:r>
            <a:endParaRPr lang="es-US" altLang="en-US" dirty="0">
              <a:latin typeface="+mj-lt"/>
            </a:endParaRPr>
          </a:p>
          <a:p>
            <a:pPr lvl="1" eaLnBrk="1" hangingPunct="1">
              <a:defRPr/>
            </a:pPr>
            <a:r>
              <a:rPr lang="es-US" altLang="en-US" dirty="0" err="1">
                <a:latin typeface="+mj-lt"/>
              </a:rPr>
              <a:t>Instructional</a:t>
            </a:r>
            <a:r>
              <a:rPr lang="es-US" altLang="en-US" dirty="0">
                <a:latin typeface="+mj-lt"/>
              </a:rPr>
              <a:t> </a:t>
            </a:r>
            <a:r>
              <a:rPr lang="es-US" altLang="en-US" dirty="0" err="1">
                <a:latin typeface="+mj-lt"/>
              </a:rPr>
              <a:t>purposes</a:t>
            </a:r>
            <a:endParaRPr lang="es-US" altLang="en-US" dirty="0">
              <a:latin typeface="+mj-lt"/>
            </a:endParaRPr>
          </a:p>
          <a:p>
            <a:pPr lvl="1" eaLnBrk="1" hangingPunct="1">
              <a:defRPr/>
            </a:pPr>
            <a:r>
              <a:rPr lang="es-US" altLang="en-US" dirty="0">
                <a:latin typeface="+mj-lt"/>
              </a:rPr>
              <a:t>NO </a:t>
            </a:r>
            <a:r>
              <a:rPr lang="es-US" altLang="en-US" dirty="0" err="1">
                <a:latin typeface="+mj-lt"/>
              </a:rPr>
              <a:t>charging</a:t>
            </a:r>
            <a:r>
              <a:rPr lang="es-US" altLang="en-US" dirty="0">
                <a:latin typeface="+mj-lt"/>
              </a:rPr>
              <a:t> </a:t>
            </a:r>
          </a:p>
          <a:p>
            <a:pPr lvl="1" eaLnBrk="1" hangingPunct="1">
              <a:defRPr/>
            </a:pPr>
            <a:r>
              <a:rPr lang="es-US" altLang="en-US" dirty="0" err="1">
                <a:latin typeface="+mj-lt"/>
              </a:rPr>
              <a:t>If</a:t>
            </a:r>
            <a:r>
              <a:rPr lang="es-US" altLang="en-US" dirty="0">
                <a:latin typeface="+mj-lt"/>
              </a:rPr>
              <a:t> </a:t>
            </a:r>
            <a:r>
              <a:rPr lang="es-US" altLang="en-US" dirty="0" err="1">
                <a:latin typeface="+mj-lt"/>
              </a:rPr>
              <a:t>needed</a:t>
            </a:r>
            <a:r>
              <a:rPr lang="es-US" altLang="en-US" dirty="0">
                <a:latin typeface="+mj-lt"/>
              </a:rPr>
              <a:t>, </a:t>
            </a:r>
            <a:r>
              <a:rPr lang="es-US" altLang="en-US" dirty="0" err="1">
                <a:latin typeface="+mj-lt"/>
              </a:rPr>
              <a:t>teacher</a:t>
            </a:r>
            <a:r>
              <a:rPr lang="es-US" altLang="en-US" dirty="0">
                <a:latin typeface="+mj-lt"/>
              </a:rPr>
              <a:t> </a:t>
            </a:r>
            <a:r>
              <a:rPr lang="es-US" altLang="en-US" dirty="0" err="1">
                <a:latin typeface="+mj-lt"/>
              </a:rPr>
              <a:t>will</a:t>
            </a:r>
            <a:r>
              <a:rPr lang="es-US" altLang="en-US" dirty="0">
                <a:latin typeface="+mj-lt"/>
              </a:rPr>
              <a:t> store in </a:t>
            </a:r>
            <a:r>
              <a:rPr lang="es-US" altLang="en-US" dirty="0" err="1">
                <a:latin typeface="+mj-lt"/>
              </a:rPr>
              <a:t>secure</a:t>
            </a:r>
            <a:r>
              <a:rPr lang="es-US" altLang="en-US" dirty="0">
                <a:latin typeface="+mj-lt"/>
              </a:rPr>
              <a:t> </a:t>
            </a:r>
            <a:r>
              <a:rPr lang="es-US" altLang="en-US" dirty="0" err="1">
                <a:latin typeface="+mj-lt"/>
              </a:rPr>
              <a:t>location</a:t>
            </a:r>
            <a:r>
              <a:rPr lang="es-US" altLang="en-US" dirty="0">
                <a:latin typeface="+mj-lt"/>
              </a:rPr>
              <a:t>.</a:t>
            </a:r>
          </a:p>
          <a:p>
            <a:pPr lvl="1" eaLnBrk="1" hangingPunct="1">
              <a:defRPr/>
            </a:pPr>
            <a:r>
              <a:rPr lang="es-US" altLang="en-US" dirty="0" err="1">
                <a:latin typeface="+mj-lt"/>
              </a:rPr>
              <a:t>Infractions</a:t>
            </a:r>
            <a:r>
              <a:rPr lang="es-US" altLang="en-US" dirty="0">
                <a:latin typeface="+mj-lt"/>
              </a:rPr>
              <a:t> </a:t>
            </a:r>
            <a:r>
              <a:rPr lang="es-US" altLang="en-US" dirty="0" err="1">
                <a:latin typeface="+mj-lt"/>
              </a:rPr>
              <a:t>have</a:t>
            </a:r>
            <a:r>
              <a:rPr lang="es-US" altLang="en-US" dirty="0">
                <a:latin typeface="+mj-lt"/>
              </a:rPr>
              <a:t> </a:t>
            </a:r>
            <a:r>
              <a:rPr lang="es-US" altLang="en-US" dirty="0" err="1">
                <a:latin typeface="+mj-lt"/>
              </a:rPr>
              <a:t>same</a:t>
            </a:r>
            <a:r>
              <a:rPr lang="es-US" altLang="en-US" dirty="0">
                <a:latin typeface="+mj-lt"/>
              </a:rPr>
              <a:t> </a:t>
            </a:r>
            <a:r>
              <a:rPr lang="es-US" altLang="en-US" dirty="0" err="1">
                <a:latin typeface="+mj-lt"/>
              </a:rPr>
              <a:t>consequences</a:t>
            </a:r>
            <a:r>
              <a:rPr lang="es-US" altLang="en-US" dirty="0">
                <a:latin typeface="+mj-lt"/>
              </a:rPr>
              <a:t> as </a:t>
            </a:r>
            <a:r>
              <a:rPr lang="es-US" altLang="en-US" dirty="0" err="1">
                <a:latin typeface="+mj-lt"/>
              </a:rPr>
              <a:t>disregarding</a:t>
            </a:r>
            <a:r>
              <a:rPr lang="es-US" altLang="en-US" dirty="0">
                <a:latin typeface="+mj-lt"/>
              </a:rPr>
              <a:t> </a:t>
            </a:r>
            <a:r>
              <a:rPr lang="es-US" altLang="en-US" dirty="0" err="1">
                <a:latin typeface="+mj-lt"/>
              </a:rPr>
              <a:t>other</a:t>
            </a:r>
            <a:r>
              <a:rPr lang="es-US" altLang="en-US" dirty="0">
                <a:latin typeface="+mj-lt"/>
              </a:rPr>
              <a:t> </a:t>
            </a:r>
            <a:r>
              <a:rPr lang="es-US" altLang="en-US" dirty="0" err="1">
                <a:latin typeface="+mj-lt"/>
              </a:rPr>
              <a:t>procedures</a:t>
            </a:r>
            <a:r>
              <a:rPr lang="es-US" altLang="en-US" dirty="0">
                <a:latin typeface="+mj-lt"/>
              </a:rPr>
              <a:t>.</a:t>
            </a:r>
          </a:p>
          <a:p>
            <a:pPr marL="393700" lvl="1" indent="0" algn="ctr" eaLnBrk="1" hangingPunct="1">
              <a:buNone/>
              <a:defRPr/>
            </a:pPr>
            <a:endParaRPr lang="es-US" altLang="en-US" dirty="0">
              <a:latin typeface="+mj-lt"/>
            </a:endParaRPr>
          </a:p>
          <a:p>
            <a:pPr marL="393700" lvl="1" indent="0" eaLnBrk="1" hangingPunct="1">
              <a:buNone/>
              <a:defRPr/>
            </a:pPr>
            <a:r>
              <a:rPr lang="es-US" altLang="en-US" sz="4000" b="1" i="1" dirty="0">
                <a:solidFill>
                  <a:srgbClr val="FF0000"/>
                </a:solidFill>
                <a:latin typeface="+mj-lt"/>
              </a:rPr>
              <a:t>     Be </a:t>
            </a:r>
            <a:r>
              <a:rPr lang="es-US" altLang="en-US" sz="4000" b="1" i="1" dirty="0" err="1">
                <a:solidFill>
                  <a:srgbClr val="FF0000"/>
                </a:solidFill>
                <a:latin typeface="+mj-lt"/>
              </a:rPr>
              <a:t>fully</a:t>
            </a:r>
            <a:r>
              <a:rPr lang="es-US" altLang="en-US" sz="4000" b="1" i="1" dirty="0">
                <a:solidFill>
                  <a:srgbClr val="FF0000"/>
                </a:solidFill>
                <a:latin typeface="+mj-lt"/>
              </a:rPr>
              <a:t> </a:t>
            </a:r>
            <a:r>
              <a:rPr lang="es-US" altLang="en-US" sz="4000" b="1" i="1" dirty="0" err="1">
                <a:solidFill>
                  <a:srgbClr val="FF0000"/>
                </a:solidFill>
                <a:latin typeface="+mj-lt"/>
              </a:rPr>
              <a:t>present</a:t>
            </a:r>
            <a:r>
              <a:rPr lang="es-US" altLang="en-US" sz="4000" b="1" i="1" dirty="0">
                <a:solidFill>
                  <a:srgbClr val="FF0000"/>
                </a:solidFill>
                <a:latin typeface="+mj-lt"/>
              </a:rPr>
              <a:t>.</a:t>
            </a:r>
          </a:p>
          <a:p>
            <a:pPr marL="0" indent="0" eaLnBrk="1" hangingPunct="1">
              <a:buFont typeface="Wingdings 2" panose="05020102010507070707" pitchFamily="18" charset="2"/>
              <a:buNone/>
              <a:defRPr/>
            </a:pPr>
            <a:endParaRPr lang="es-US" altLang="en-US" dirty="0"/>
          </a:p>
          <a:p>
            <a:pPr marL="393700" lvl="1" indent="0" eaLnBrk="1" hangingPunct="1">
              <a:buFont typeface="Wingdings 2" panose="05020102010507070707" pitchFamily="18" charset="2"/>
              <a:buNone/>
              <a:defRPr/>
            </a:pPr>
            <a:endParaRPr lang="es-US" altLang="en-US" dirty="0"/>
          </a:p>
        </p:txBody>
      </p:sp>
      <p:pic>
        <p:nvPicPr>
          <p:cNvPr id="2" name="Picture 1"/>
          <p:cNvPicPr>
            <a:picLocks noChangeAspect="1"/>
          </p:cNvPicPr>
          <p:nvPr/>
        </p:nvPicPr>
        <p:blipFill>
          <a:blip r:embed="rId2"/>
          <a:stretch>
            <a:fillRect/>
          </a:stretch>
        </p:blipFill>
        <p:spPr>
          <a:xfrm>
            <a:off x="5181600" y="4654184"/>
            <a:ext cx="3021193" cy="1975216"/>
          </a:xfrm>
          <a:prstGeom prst="rect">
            <a:avLst/>
          </a:prstGeom>
        </p:spPr>
      </p:pic>
    </p:spTree>
    <p:extLst>
      <p:ext uri="{BB962C8B-B14F-4D97-AF65-F5344CB8AC3E}">
        <p14:creationId xmlns:p14="http://schemas.microsoft.com/office/powerpoint/2010/main" val="4023342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609600"/>
            <a:ext cx="8229600" cy="990600"/>
          </a:xfrm>
        </p:spPr>
        <p:txBody>
          <a:bodyPr/>
          <a:lstStyle/>
          <a:p>
            <a:pPr eaLnBrk="1" hangingPunct="1"/>
            <a:r>
              <a:rPr lang="es-US" altLang="en-US" sz="4000" dirty="0" err="1">
                <a:solidFill>
                  <a:srgbClr val="92D050"/>
                </a:solidFill>
                <a:latin typeface="Cooper Black" panose="0208090404030B020404" pitchFamily="18" charset="0"/>
              </a:rPr>
              <a:t>First</a:t>
            </a:r>
            <a:r>
              <a:rPr lang="es-US" altLang="en-US" sz="4000" dirty="0">
                <a:solidFill>
                  <a:srgbClr val="92D050"/>
                </a:solidFill>
                <a:latin typeface="Cooper Black" panose="0208090404030B020404" pitchFamily="18" charset="0"/>
              </a:rPr>
              <a:t>-Day </a:t>
            </a:r>
            <a:r>
              <a:rPr lang="es-US" altLang="en-US" sz="4000" dirty="0" err="1">
                <a:solidFill>
                  <a:srgbClr val="92D050"/>
                </a:solidFill>
                <a:latin typeface="Cooper Black" panose="0208090404030B020404" pitchFamily="18" charset="0"/>
              </a:rPr>
              <a:t>Procedures</a:t>
            </a:r>
            <a:endParaRPr lang="es-US" altLang="en-US" sz="4000" dirty="0">
              <a:solidFill>
                <a:srgbClr val="92D050"/>
              </a:solidFill>
              <a:latin typeface="Cooper Black" panose="0208090404030B020404" pitchFamily="18" charset="0"/>
            </a:endParaRPr>
          </a:p>
        </p:txBody>
      </p:sp>
      <p:sp>
        <p:nvSpPr>
          <p:cNvPr id="12291" name="Content Placeholder 2"/>
          <p:cNvSpPr>
            <a:spLocks noGrp="1"/>
          </p:cNvSpPr>
          <p:nvPr>
            <p:ph idx="1"/>
          </p:nvPr>
        </p:nvSpPr>
        <p:spPr>
          <a:xfrm>
            <a:off x="452437" y="1762125"/>
            <a:ext cx="8229600" cy="4572000"/>
          </a:xfrm>
        </p:spPr>
        <p:txBody>
          <a:bodyPr/>
          <a:lstStyle/>
          <a:p>
            <a:pPr eaLnBrk="1" hangingPunct="1">
              <a:defRPr/>
            </a:pPr>
            <a:r>
              <a:rPr lang="es-US" altLang="en-US" sz="2400" b="1" dirty="0" err="1">
                <a:solidFill>
                  <a:srgbClr val="0070C0"/>
                </a:solidFill>
                <a:latin typeface="+mj-lt"/>
              </a:rPr>
              <a:t>Ear</a:t>
            </a:r>
            <a:r>
              <a:rPr lang="es-US" altLang="en-US" sz="2400" b="1" dirty="0">
                <a:solidFill>
                  <a:srgbClr val="0070C0"/>
                </a:solidFill>
                <a:latin typeface="+mj-lt"/>
              </a:rPr>
              <a:t> </a:t>
            </a:r>
            <a:r>
              <a:rPr lang="es-US" altLang="en-US" sz="2400" b="1" dirty="0" err="1">
                <a:solidFill>
                  <a:srgbClr val="0070C0"/>
                </a:solidFill>
                <a:latin typeface="+mj-lt"/>
              </a:rPr>
              <a:t>bud</a:t>
            </a:r>
            <a:r>
              <a:rPr lang="es-US" altLang="en-US" sz="2400" b="1" dirty="0">
                <a:solidFill>
                  <a:srgbClr val="0070C0"/>
                </a:solidFill>
                <a:latin typeface="+mj-lt"/>
              </a:rPr>
              <a:t> use</a:t>
            </a:r>
          </a:p>
          <a:p>
            <a:pPr lvl="1" eaLnBrk="1" hangingPunct="1">
              <a:defRPr/>
            </a:pPr>
            <a:r>
              <a:rPr lang="es-US" altLang="en-US" dirty="0" err="1">
                <a:latin typeface="+mj-lt"/>
              </a:rPr>
              <a:t>Stored</a:t>
            </a:r>
            <a:r>
              <a:rPr lang="es-US" altLang="en-US" dirty="0">
                <a:latin typeface="+mj-lt"/>
              </a:rPr>
              <a:t> </a:t>
            </a:r>
            <a:r>
              <a:rPr lang="es-US" altLang="en-US" dirty="0" err="1">
                <a:latin typeface="+mj-lt"/>
              </a:rPr>
              <a:t>away</a:t>
            </a:r>
            <a:r>
              <a:rPr lang="es-US" altLang="en-US" dirty="0">
                <a:latin typeface="+mj-lt"/>
              </a:rPr>
              <a:t> at </a:t>
            </a:r>
            <a:r>
              <a:rPr lang="es-US" altLang="en-US" dirty="0" err="1">
                <a:latin typeface="+mj-lt"/>
              </a:rPr>
              <a:t>bell</a:t>
            </a:r>
            <a:r>
              <a:rPr lang="es-US" altLang="en-US" dirty="0">
                <a:latin typeface="+mj-lt"/>
              </a:rPr>
              <a:t> </a:t>
            </a:r>
          </a:p>
          <a:p>
            <a:pPr lvl="1" eaLnBrk="1" hangingPunct="1">
              <a:defRPr/>
            </a:pPr>
            <a:r>
              <a:rPr lang="es-US" altLang="en-US" dirty="0">
                <a:latin typeface="+mj-lt"/>
              </a:rPr>
              <a:t>No </a:t>
            </a:r>
            <a:r>
              <a:rPr lang="es-US" altLang="en-US" dirty="0" err="1">
                <a:latin typeface="+mj-lt"/>
              </a:rPr>
              <a:t>hanging</a:t>
            </a:r>
            <a:r>
              <a:rPr lang="es-US" altLang="en-US" dirty="0">
                <a:latin typeface="+mj-lt"/>
              </a:rPr>
              <a:t> </a:t>
            </a:r>
            <a:r>
              <a:rPr lang="es-US" altLang="en-US" dirty="0" err="1">
                <a:latin typeface="+mj-lt"/>
              </a:rPr>
              <a:t>on</a:t>
            </a:r>
            <a:r>
              <a:rPr lang="es-US" altLang="en-US" dirty="0">
                <a:latin typeface="+mj-lt"/>
              </a:rPr>
              <a:t> </a:t>
            </a:r>
            <a:r>
              <a:rPr lang="es-US" altLang="en-US" dirty="0" err="1">
                <a:latin typeface="+mj-lt"/>
              </a:rPr>
              <a:t>ears</a:t>
            </a:r>
            <a:r>
              <a:rPr lang="es-US" altLang="en-US" dirty="0">
                <a:latin typeface="+mj-lt"/>
              </a:rPr>
              <a:t>; </a:t>
            </a:r>
            <a:r>
              <a:rPr lang="es-US" altLang="en-US" dirty="0" err="1">
                <a:latin typeface="+mj-lt"/>
              </a:rPr>
              <a:t>put</a:t>
            </a:r>
            <a:r>
              <a:rPr lang="es-US" altLang="en-US" dirty="0">
                <a:latin typeface="+mj-lt"/>
              </a:rPr>
              <a:t> AWAY</a:t>
            </a:r>
          </a:p>
          <a:p>
            <a:pPr lvl="1" eaLnBrk="1" hangingPunct="1">
              <a:defRPr/>
            </a:pPr>
            <a:r>
              <a:rPr lang="es-US" altLang="en-US" dirty="0" err="1">
                <a:latin typeface="+mj-lt"/>
              </a:rPr>
              <a:t>Instructional</a:t>
            </a:r>
            <a:r>
              <a:rPr lang="es-US" altLang="en-US" dirty="0">
                <a:latin typeface="+mj-lt"/>
              </a:rPr>
              <a:t> </a:t>
            </a:r>
            <a:r>
              <a:rPr lang="es-US" altLang="en-US" dirty="0" err="1">
                <a:latin typeface="+mj-lt"/>
              </a:rPr>
              <a:t>purposes</a:t>
            </a:r>
            <a:endParaRPr lang="es-US" altLang="en-US" dirty="0">
              <a:latin typeface="+mj-lt"/>
            </a:endParaRPr>
          </a:p>
          <a:p>
            <a:pPr lvl="1" eaLnBrk="1" hangingPunct="1">
              <a:defRPr/>
            </a:pPr>
            <a:r>
              <a:rPr lang="es-US" altLang="en-US" dirty="0" err="1">
                <a:latin typeface="+mj-lt"/>
              </a:rPr>
              <a:t>Infractions</a:t>
            </a:r>
            <a:r>
              <a:rPr lang="es-US" altLang="en-US" dirty="0">
                <a:latin typeface="+mj-lt"/>
              </a:rPr>
              <a:t> </a:t>
            </a:r>
            <a:r>
              <a:rPr lang="es-US" altLang="en-US" dirty="0" err="1">
                <a:latin typeface="+mj-lt"/>
              </a:rPr>
              <a:t>have</a:t>
            </a:r>
            <a:r>
              <a:rPr lang="es-US" altLang="en-US" dirty="0">
                <a:latin typeface="+mj-lt"/>
              </a:rPr>
              <a:t> </a:t>
            </a:r>
            <a:r>
              <a:rPr lang="es-US" altLang="en-US" dirty="0" err="1">
                <a:latin typeface="+mj-lt"/>
              </a:rPr>
              <a:t>same</a:t>
            </a:r>
            <a:r>
              <a:rPr lang="es-US" altLang="en-US" dirty="0">
                <a:latin typeface="+mj-lt"/>
              </a:rPr>
              <a:t> </a:t>
            </a:r>
            <a:r>
              <a:rPr lang="es-US" altLang="en-US" dirty="0" err="1">
                <a:latin typeface="+mj-lt"/>
              </a:rPr>
              <a:t>consequences</a:t>
            </a:r>
            <a:r>
              <a:rPr lang="es-US" altLang="en-US" dirty="0">
                <a:latin typeface="+mj-lt"/>
              </a:rPr>
              <a:t> as </a:t>
            </a:r>
            <a:r>
              <a:rPr lang="es-US" altLang="en-US" dirty="0" err="1">
                <a:latin typeface="+mj-lt"/>
              </a:rPr>
              <a:t>disregarding</a:t>
            </a:r>
            <a:r>
              <a:rPr lang="es-US" altLang="en-US" dirty="0">
                <a:latin typeface="+mj-lt"/>
              </a:rPr>
              <a:t> </a:t>
            </a:r>
            <a:r>
              <a:rPr lang="es-US" altLang="en-US" dirty="0" err="1">
                <a:latin typeface="+mj-lt"/>
              </a:rPr>
              <a:t>other</a:t>
            </a:r>
            <a:r>
              <a:rPr lang="es-US" altLang="en-US" dirty="0">
                <a:latin typeface="+mj-lt"/>
              </a:rPr>
              <a:t> </a:t>
            </a:r>
            <a:r>
              <a:rPr lang="es-US" altLang="en-US" dirty="0" err="1">
                <a:latin typeface="+mj-lt"/>
              </a:rPr>
              <a:t>procedures</a:t>
            </a:r>
            <a:endParaRPr lang="es-US" altLang="en-US" dirty="0">
              <a:latin typeface="+mj-lt"/>
            </a:endParaRPr>
          </a:p>
          <a:p>
            <a:pPr lvl="1" eaLnBrk="1" hangingPunct="1">
              <a:defRPr/>
            </a:pPr>
            <a:r>
              <a:rPr lang="es-US" altLang="en-US" dirty="0">
                <a:latin typeface="+mj-lt"/>
              </a:rPr>
              <a:t>Music </a:t>
            </a:r>
            <a:r>
              <a:rPr lang="es-US" altLang="en-US" dirty="0" err="1">
                <a:latin typeface="+mj-lt"/>
              </a:rPr>
              <a:t>may</a:t>
            </a:r>
            <a:r>
              <a:rPr lang="es-US" altLang="en-US" dirty="0">
                <a:latin typeface="+mj-lt"/>
              </a:rPr>
              <a:t> be </a:t>
            </a:r>
            <a:r>
              <a:rPr lang="es-US" altLang="en-US" dirty="0" err="1">
                <a:latin typeface="+mj-lt"/>
              </a:rPr>
              <a:t>part</a:t>
            </a:r>
            <a:r>
              <a:rPr lang="es-US" altLang="en-US" dirty="0">
                <a:latin typeface="+mj-lt"/>
              </a:rPr>
              <a:t> </a:t>
            </a:r>
            <a:r>
              <a:rPr lang="es-US" altLang="en-US" dirty="0" err="1">
                <a:latin typeface="+mj-lt"/>
              </a:rPr>
              <a:t>of</a:t>
            </a:r>
            <a:r>
              <a:rPr lang="es-US" altLang="en-US" dirty="0">
                <a:latin typeface="+mj-lt"/>
              </a:rPr>
              <a:t> </a:t>
            </a:r>
            <a:r>
              <a:rPr lang="es-US" altLang="en-US" dirty="0" err="1">
                <a:latin typeface="+mj-lt"/>
              </a:rPr>
              <a:t>the</a:t>
            </a:r>
            <a:r>
              <a:rPr lang="es-US" altLang="en-US" dirty="0">
                <a:latin typeface="+mj-lt"/>
              </a:rPr>
              <a:t> </a:t>
            </a:r>
            <a:r>
              <a:rPr lang="es-US" altLang="en-US" dirty="0" err="1">
                <a:latin typeface="+mj-lt"/>
              </a:rPr>
              <a:t>lesson</a:t>
            </a:r>
            <a:r>
              <a:rPr lang="es-US" altLang="en-US" dirty="0">
                <a:latin typeface="+mj-lt"/>
              </a:rPr>
              <a:t>; be open </a:t>
            </a:r>
            <a:r>
              <a:rPr lang="es-US" altLang="en-US" dirty="0" err="1">
                <a:latin typeface="+mj-lt"/>
              </a:rPr>
              <a:t>minded</a:t>
            </a:r>
            <a:endParaRPr lang="es-US" altLang="en-US" dirty="0">
              <a:latin typeface="+mj-lt"/>
            </a:endParaRPr>
          </a:p>
          <a:p>
            <a:pPr marL="393700" lvl="1" indent="0" algn="ctr" eaLnBrk="1" hangingPunct="1">
              <a:buNone/>
              <a:defRPr/>
            </a:pPr>
            <a:endParaRPr lang="es-US" altLang="en-US" dirty="0">
              <a:latin typeface="+mj-lt"/>
            </a:endParaRPr>
          </a:p>
          <a:p>
            <a:pPr marL="393700" lvl="1" indent="0" eaLnBrk="1" hangingPunct="1">
              <a:buNone/>
              <a:defRPr/>
            </a:pPr>
            <a:r>
              <a:rPr lang="es-US" altLang="en-US" sz="4000" b="1" i="1" dirty="0">
                <a:solidFill>
                  <a:srgbClr val="FF0000"/>
                </a:solidFill>
                <a:latin typeface="+mj-lt"/>
              </a:rPr>
              <a:t>     Be </a:t>
            </a:r>
            <a:r>
              <a:rPr lang="es-US" altLang="en-US" sz="4000" b="1" i="1" dirty="0" err="1">
                <a:solidFill>
                  <a:srgbClr val="FF0000"/>
                </a:solidFill>
                <a:latin typeface="+mj-lt"/>
              </a:rPr>
              <a:t>fully</a:t>
            </a:r>
            <a:r>
              <a:rPr lang="es-US" altLang="en-US" sz="4000" b="1" i="1" dirty="0">
                <a:solidFill>
                  <a:srgbClr val="FF0000"/>
                </a:solidFill>
                <a:latin typeface="+mj-lt"/>
              </a:rPr>
              <a:t> </a:t>
            </a:r>
            <a:r>
              <a:rPr lang="es-US" altLang="en-US" sz="4000" b="1" i="1" dirty="0" err="1">
                <a:solidFill>
                  <a:srgbClr val="FF0000"/>
                </a:solidFill>
                <a:latin typeface="+mj-lt"/>
              </a:rPr>
              <a:t>present</a:t>
            </a:r>
            <a:r>
              <a:rPr lang="es-US" altLang="en-US" sz="4000" b="1" i="1" dirty="0">
                <a:solidFill>
                  <a:srgbClr val="FF0000"/>
                </a:solidFill>
                <a:latin typeface="+mj-lt"/>
              </a:rPr>
              <a:t>.</a:t>
            </a:r>
          </a:p>
          <a:p>
            <a:pPr marL="0" indent="0" eaLnBrk="1" hangingPunct="1">
              <a:buFont typeface="Wingdings 2" panose="05020102010507070707" pitchFamily="18" charset="2"/>
              <a:buNone/>
              <a:defRPr/>
            </a:pPr>
            <a:endParaRPr lang="es-US" altLang="en-US" dirty="0"/>
          </a:p>
          <a:p>
            <a:pPr marL="393700" lvl="1" indent="0" eaLnBrk="1" hangingPunct="1">
              <a:buFont typeface="Wingdings 2" panose="05020102010507070707" pitchFamily="18" charset="2"/>
              <a:buNone/>
              <a:defRPr/>
            </a:pPr>
            <a:endParaRPr lang="es-US" altLang="en-US" dirty="0"/>
          </a:p>
        </p:txBody>
      </p:sp>
      <p:pic>
        <p:nvPicPr>
          <p:cNvPr id="1026" name="Picture 2" descr="Image result for earbud clipart">
            <a:extLst>
              <a:ext uri="{FF2B5EF4-FFF2-40B4-BE49-F238E27FC236}">
                <a16:creationId xmlns:a16="http://schemas.microsoft.com/office/drawing/2014/main" id="{DDE26FFD-9869-40DF-A0FD-8B8280A7D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876800"/>
            <a:ext cx="1743475" cy="17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03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lstStyle/>
          <a:p>
            <a:r>
              <a:rPr lang="en-US" sz="4000" dirty="0">
                <a:solidFill>
                  <a:srgbClr val="7030A0"/>
                </a:solidFill>
                <a:latin typeface="Cooper Black" panose="0208090404030B020404" pitchFamily="18" charset="0"/>
              </a:rPr>
              <a:t>Management</a:t>
            </a:r>
            <a:r>
              <a:rPr lang="en-US" sz="4000" dirty="0">
                <a:solidFill>
                  <a:srgbClr val="FF3399"/>
                </a:solidFill>
                <a:latin typeface="Cooper Black" panose="0208090404030B020404" pitchFamily="18" charset="0"/>
              </a:rPr>
              <a:t> </a:t>
            </a:r>
            <a:r>
              <a:rPr lang="en-US" sz="4000" dirty="0">
                <a:solidFill>
                  <a:schemeClr val="tx1"/>
                </a:solidFill>
                <a:latin typeface="Cooper Black" panose="0208090404030B020404" pitchFamily="18" charset="0"/>
              </a:rPr>
              <a:t>vs.</a:t>
            </a:r>
            <a:r>
              <a:rPr lang="en-US" sz="4000" dirty="0">
                <a:solidFill>
                  <a:srgbClr val="FF3399"/>
                </a:solidFill>
                <a:latin typeface="Cooper Black" panose="0208090404030B020404" pitchFamily="18" charset="0"/>
              </a:rPr>
              <a:t> </a:t>
            </a:r>
            <a:r>
              <a:rPr lang="en-US" sz="4000" dirty="0">
                <a:solidFill>
                  <a:srgbClr val="FF0000"/>
                </a:solidFill>
                <a:latin typeface="Cooper Black" panose="0208090404030B020404" pitchFamily="18" charset="0"/>
              </a:rPr>
              <a:t>Discipline</a:t>
            </a:r>
          </a:p>
        </p:txBody>
      </p:sp>
      <p:sp>
        <p:nvSpPr>
          <p:cNvPr id="3" name="Content Placeholder 2"/>
          <p:cNvSpPr>
            <a:spLocks noGrp="1"/>
          </p:cNvSpPr>
          <p:nvPr>
            <p:ph idx="1"/>
          </p:nvPr>
        </p:nvSpPr>
        <p:spPr>
          <a:xfrm>
            <a:off x="685800" y="1219200"/>
            <a:ext cx="8229600" cy="4389437"/>
          </a:xfrm>
        </p:spPr>
        <p:txBody>
          <a:bodyPr/>
          <a:lstStyle/>
          <a:p>
            <a:endParaRPr lang="en-US" b="1" dirty="0">
              <a:solidFill>
                <a:srgbClr val="92D050"/>
              </a:solidFill>
              <a:latin typeface="Calibri" panose="020F0502020204030204" pitchFamily="34" charset="0"/>
              <a:cs typeface="Calibri" panose="020F0502020204030204" pitchFamily="34" charset="0"/>
            </a:endParaRPr>
          </a:p>
          <a:p>
            <a:r>
              <a:rPr lang="en-US" b="1" dirty="0">
                <a:solidFill>
                  <a:srgbClr val="92D050"/>
                </a:solidFill>
                <a:latin typeface="Calibri" panose="020F0502020204030204" pitchFamily="34" charset="0"/>
                <a:cs typeface="Calibri" panose="020F0502020204030204" pitchFamily="34" charset="0"/>
              </a:rPr>
              <a:t>Procedures</a:t>
            </a:r>
            <a:r>
              <a:rPr lang="en-US" dirty="0">
                <a:latin typeface="Calibri" panose="020F0502020204030204" pitchFamily="34" charset="0"/>
                <a:cs typeface="Calibri" panose="020F0502020204030204" pitchFamily="34" charset="0"/>
              </a:rPr>
              <a:t> help you know how to get things done and keep all people and the classroom and school environment safe.</a:t>
            </a:r>
          </a:p>
          <a:p>
            <a:pPr marL="0" indent="0">
              <a:buNone/>
            </a:pPr>
            <a:endParaRPr lang="en-US" dirty="0">
              <a:latin typeface="Calibri" panose="020F0502020204030204" pitchFamily="34" charset="0"/>
              <a:cs typeface="Calibri" panose="020F0502020204030204" pitchFamily="34" charset="0"/>
            </a:endParaRPr>
          </a:p>
          <a:p>
            <a:r>
              <a:rPr lang="en-US" i="1" dirty="0">
                <a:latin typeface="Calibri" panose="020F0502020204030204" pitchFamily="34" charset="0"/>
                <a:cs typeface="Calibri" panose="020F0502020204030204" pitchFamily="34" charset="0"/>
              </a:rPr>
              <a:t>Choosing</a:t>
            </a:r>
            <a:r>
              <a:rPr lang="en-US" dirty="0">
                <a:latin typeface="Calibri" panose="020F0502020204030204" pitchFamily="34" charset="0"/>
                <a:cs typeface="Calibri" panose="020F0502020204030204" pitchFamily="34" charset="0"/>
              </a:rPr>
              <a:t> to disregard guidelines results in consequences.</a:t>
            </a:r>
          </a:p>
          <a:p>
            <a:pPr lvl="1"/>
            <a:r>
              <a:rPr lang="en-US" dirty="0">
                <a:latin typeface="Calibri" panose="020F0502020204030204" pitchFamily="34" charset="0"/>
                <a:cs typeface="Calibri" panose="020F0502020204030204" pitchFamily="34" charset="0"/>
              </a:rPr>
              <a:t>Warning</a:t>
            </a:r>
          </a:p>
          <a:p>
            <a:pPr lvl="1"/>
            <a:r>
              <a:rPr lang="en-US" dirty="0">
                <a:latin typeface="Calibri" panose="020F0502020204030204" pitchFamily="34" charset="0"/>
                <a:cs typeface="Calibri" panose="020F0502020204030204" pitchFamily="34" charset="0"/>
              </a:rPr>
              <a:t>Guideline Infraction Notice</a:t>
            </a:r>
          </a:p>
          <a:p>
            <a:pPr lvl="1"/>
            <a:r>
              <a:rPr lang="en-US" dirty="0">
                <a:latin typeface="Calibri" panose="020F0502020204030204" pitchFamily="34" charset="0"/>
                <a:cs typeface="Calibri" panose="020F0502020204030204" pitchFamily="34" charset="0"/>
              </a:rPr>
              <a:t>Communication with home</a:t>
            </a:r>
          </a:p>
          <a:p>
            <a:pPr lvl="1"/>
            <a:r>
              <a:rPr lang="en-US" dirty="0">
                <a:latin typeface="Calibri" panose="020F0502020204030204" pitchFamily="34" charset="0"/>
                <a:cs typeface="Calibri" panose="020F0502020204030204" pitchFamily="34" charset="0"/>
              </a:rPr>
              <a:t>Intervention and/or detention</a:t>
            </a:r>
          </a:p>
          <a:p>
            <a:pPr lvl="1"/>
            <a:r>
              <a:rPr lang="en-US" dirty="0">
                <a:latin typeface="Calibri" panose="020F0502020204030204" pitchFamily="34" charset="0"/>
                <a:cs typeface="Calibri" panose="020F0502020204030204" pitchFamily="34" charset="0"/>
              </a:rPr>
              <a:t>Office referral</a:t>
            </a:r>
          </a:p>
          <a:p>
            <a:pPr lvl="1"/>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1962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40" y="1905000"/>
            <a:ext cx="3666107" cy="4790209"/>
          </a:xfrm>
          <a:prstGeom prst="rect">
            <a:avLst/>
          </a:prstGeom>
          <a:ln w="3175">
            <a:solidFill>
              <a:schemeClr val="tx1"/>
            </a:solidFill>
          </a:ln>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554320"/>
            <a:ext cx="4876616" cy="3300472"/>
          </a:xfrm>
          <a:prstGeom prst="rect">
            <a:avLst/>
          </a:prstGeom>
          <a:ln>
            <a:noFill/>
          </a:ln>
        </p:spPr>
      </p:pic>
      <p:sp>
        <p:nvSpPr>
          <p:cNvPr id="6" name="Rectangle 5"/>
          <p:cNvSpPr/>
          <p:nvPr/>
        </p:nvSpPr>
        <p:spPr>
          <a:xfrm>
            <a:off x="3886200" y="2104516"/>
            <a:ext cx="1066800" cy="1143000"/>
          </a:xfrm>
          <a:prstGeom prst="rect">
            <a:avLst/>
          </a:prstGeom>
          <a:solidFill>
            <a:srgbClr val="7030A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00"/>
                </a:solidFill>
                <a:effectLst/>
                <a:uLnTx/>
                <a:uFillTx/>
                <a:latin typeface="Constantia"/>
                <a:ea typeface="+mn-ea"/>
                <a:cs typeface="+mn-cs"/>
              </a:rPr>
              <a:t>1</a:t>
            </a:r>
          </a:p>
        </p:txBody>
      </p:sp>
      <p:sp>
        <p:nvSpPr>
          <p:cNvPr id="7" name="Rectangle 6"/>
          <p:cNvSpPr/>
          <p:nvPr/>
        </p:nvSpPr>
        <p:spPr>
          <a:xfrm>
            <a:off x="7543800" y="5486400"/>
            <a:ext cx="1066800" cy="1143000"/>
          </a:xfrm>
          <a:prstGeom prst="rect">
            <a:avLst/>
          </a:prstGeom>
          <a:solidFill>
            <a:srgbClr val="C0000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00"/>
                </a:solidFill>
                <a:effectLst/>
                <a:uLnTx/>
                <a:uFillTx/>
                <a:latin typeface="Constantia"/>
                <a:ea typeface="+mn-ea"/>
                <a:cs typeface="+mn-cs"/>
              </a:rPr>
              <a:t>2</a:t>
            </a:r>
          </a:p>
        </p:txBody>
      </p:sp>
      <p:sp>
        <p:nvSpPr>
          <p:cNvPr id="8" name="TextBox 7"/>
          <p:cNvSpPr txBox="1"/>
          <p:nvPr/>
        </p:nvSpPr>
        <p:spPr>
          <a:xfrm>
            <a:off x="5029200" y="2198962"/>
            <a:ext cx="4191000"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BE PROACTIVE for YOUR SUCCESS.</a:t>
            </a:r>
          </a:p>
        </p:txBody>
      </p:sp>
      <p:sp>
        <p:nvSpPr>
          <p:cNvPr id="9" name="Title 1"/>
          <p:cNvSpPr txBox="1">
            <a:spLocks/>
          </p:cNvSpPr>
          <p:nvPr/>
        </p:nvSpPr>
        <p:spPr>
          <a:xfrm>
            <a:off x="304800" y="961516"/>
            <a:ext cx="8229600" cy="1143000"/>
          </a:xfrm>
          <a:prstGeom prst="rect">
            <a:avLst/>
          </a:prstGeom>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ooper Black" panose="0208090404030B020404" pitchFamily="18" charset="0"/>
                <a:ea typeface="+mj-ea"/>
                <a:cs typeface="+mj-cs"/>
              </a:rPr>
              <a:t>Management vs. </a:t>
            </a:r>
            <a:r>
              <a:rPr kumimoji="0" lang="en-US" sz="4000" b="0" i="0" u="none" strike="noStrike" kern="1200" cap="none" spc="0" normalizeH="0" baseline="0" noProof="0" dirty="0">
                <a:ln>
                  <a:noFill/>
                </a:ln>
                <a:solidFill>
                  <a:srgbClr val="C00000"/>
                </a:solidFill>
                <a:effectLst/>
                <a:uLnTx/>
                <a:uFillTx/>
                <a:latin typeface="Cooper Black" panose="0208090404030B020404" pitchFamily="18" charset="0"/>
                <a:ea typeface="+mj-ea"/>
                <a:cs typeface="+mj-cs"/>
              </a:rPr>
              <a:t>Discipline</a:t>
            </a:r>
          </a:p>
        </p:txBody>
      </p:sp>
      <p:sp>
        <p:nvSpPr>
          <p:cNvPr id="2" name="TextBox 1"/>
          <p:cNvSpPr txBox="1"/>
          <p:nvPr/>
        </p:nvSpPr>
        <p:spPr>
          <a:xfrm>
            <a:off x="4648200" y="3554320"/>
            <a:ext cx="274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INFRACTION NOTICE</a:t>
            </a:r>
          </a:p>
        </p:txBody>
      </p:sp>
    </p:spTree>
    <p:extLst>
      <p:ext uri="{BB962C8B-B14F-4D97-AF65-F5344CB8AC3E}">
        <p14:creationId xmlns:p14="http://schemas.microsoft.com/office/powerpoint/2010/main" val="118957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819141"/>
            <a:ext cx="8839200" cy="971550"/>
          </a:xfrm>
        </p:spPr>
        <p:txBody>
          <a:bodyPr/>
          <a:lstStyle/>
          <a:p>
            <a:pPr eaLnBrk="1" hangingPunct="1"/>
            <a:r>
              <a:rPr lang="es-US" altLang="en-US" sz="4000" dirty="0" err="1">
                <a:solidFill>
                  <a:srgbClr val="92D050"/>
                </a:solidFill>
                <a:latin typeface="Cooper Black" panose="0208090404030B020404" pitchFamily="18" charset="0"/>
              </a:rPr>
              <a:t>Effort</a:t>
            </a:r>
            <a:r>
              <a:rPr lang="es-US" altLang="en-US" sz="4000" dirty="0">
                <a:solidFill>
                  <a:srgbClr val="92D050"/>
                </a:solidFill>
                <a:latin typeface="Cooper Black" panose="0208090404030B020404" pitchFamily="18" charset="0"/>
              </a:rPr>
              <a:t>, </a:t>
            </a:r>
            <a:r>
              <a:rPr lang="es-US" altLang="en-US" sz="4000" dirty="0" err="1">
                <a:solidFill>
                  <a:srgbClr val="92D050"/>
                </a:solidFill>
                <a:latin typeface="Cooper Black" panose="0208090404030B020404" pitchFamily="18" charset="0"/>
              </a:rPr>
              <a:t>Willingness</a:t>
            </a:r>
            <a:r>
              <a:rPr lang="es-US" altLang="en-US" sz="4000" dirty="0">
                <a:solidFill>
                  <a:srgbClr val="92D050"/>
                </a:solidFill>
                <a:latin typeface="Cooper Black" panose="0208090404030B020404" pitchFamily="18" charset="0"/>
              </a:rPr>
              <a:t>, </a:t>
            </a:r>
            <a:r>
              <a:rPr lang="es-US" altLang="en-US" sz="4000" dirty="0" err="1">
                <a:solidFill>
                  <a:srgbClr val="92D050"/>
                </a:solidFill>
                <a:latin typeface="Cooper Black" panose="0208090404030B020404" pitchFamily="18" charset="0"/>
              </a:rPr>
              <a:t>Application</a:t>
            </a:r>
            <a:endParaRPr lang="es-US" altLang="en-US" sz="4000" dirty="0">
              <a:solidFill>
                <a:srgbClr val="92D050"/>
              </a:solidFill>
              <a:latin typeface="Cooper Black" panose="0208090404030B020404" pitchFamily="18" charset="0"/>
            </a:endParaRPr>
          </a:p>
        </p:txBody>
      </p:sp>
      <p:sp>
        <p:nvSpPr>
          <p:cNvPr id="3" name="Content Placeholder 2"/>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dirty="0">
                <a:latin typeface="+mj-lt"/>
                <a:cs typeface="Calibri" panose="020F0502020204030204" pitchFamily="34" charset="0"/>
              </a:rPr>
              <a:t>Be committed to practicing listening, speaking, and writing – </a:t>
            </a:r>
            <a:r>
              <a:rPr lang="en-US" b="1" i="1" dirty="0">
                <a:latin typeface="+mj-lt"/>
                <a:cs typeface="Calibri" panose="020F0502020204030204" pitchFamily="34" charset="0"/>
              </a:rPr>
              <a:t>a lot!  EFFORT MATTERS.</a:t>
            </a:r>
            <a:endParaRPr lang="en-US" dirty="0">
              <a:latin typeface="+mj-lt"/>
              <a:cs typeface="Calibri" panose="020F0502020204030204" pitchFamily="34" charset="0"/>
            </a:endParaRPr>
          </a:p>
          <a:p>
            <a:pPr marL="274320" indent="-274320" eaLnBrk="1" fontAlgn="auto" hangingPunct="1">
              <a:spcAft>
                <a:spcPts val="0"/>
              </a:spcAft>
              <a:buClr>
                <a:schemeClr val="accent3"/>
              </a:buClr>
              <a:buFont typeface="Wingdings 2"/>
              <a:buChar char=""/>
              <a:defRPr/>
            </a:pPr>
            <a:r>
              <a:rPr lang="en-US" dirty="0">
                <a:latin typeface="+mj-lt"/>
                <a:cs typeface="Calibri" panose="020F0502020204030204" pitchFamily="34" charset="0"/>
              </a:rPr>
              <a:t>Be open-minded and willing to embrace differences:</a:t>
            </a:r>
          </a:p>
          <a:p>
            <a:pPr marL="640080" lvl="1" indent="-246888" eaLnBrk="1" fontAlgn="auto" hangingPunct="1">
              <a:spcAft>
                <a:spcPts val="0"/>
              </a:spcAft>
              <a:buFont typeface="Wingdings 2"/>
              <a:buChar char=""/>
              <a:defRPr/>
            </a:pPr>
            <a:r>
              <a:rPr lang="en-US" dirty="0">
                <a:latin typeface="+mj-lt"/>
                <a:cs typeface="Calibri" panose="020F0502020204030204" pitchFamily="34" charset="0"/>
              </a:rPr>
              <a:t>Beliefs and values</a:t>
            </a:r>
          </a:p>
          <a:p>
            <a:pPr marL="640080" lvl="1" indent="-246888" eaLnBrk="1" fontAlgn="auto" hangingPunct="1">
              <a:spcAft>
                <a:spcPts val="0"/>
              </a:spcAft>
              <a:buFont typeface="Wingdings 2"/>
              <a:buChar char=""/>
              <a:defRPr/>
            </a:pPr>
            <a:r>
              <a:rPr lang="en-US" dirty="0">
                <a:latin typeface="+mj-lt"/>
                <a:cs typeface="Calibri" panose="020F0502020204030204" pitchFamily="34" charset="0"/>
              </a:rPr>
              <a:t>Use of language</a:t>
            </a:r>
          </a:p>
          <a:p>
            <a:pPr marL="640080" lvl="1" indent="-246888" eaLnBrk="1" fontAlgn="auto" hangingPunct="1">
              <a:spcAft>
                <a:spcPts val="0"/>
              </a:spcAft>
              <a:buFont typeface="Wingdings 2"/>
              <a:buChar char=""/>
              <a:defRPr/>
            </a:pPr>
            <a:r>
              <a:rPr lang="en-US" dirty="0">
                <a:latin typeface="+mj-lt"/>
                <a:cs typeface="Calibri" panose="020F0502020204030204" pitchFamily="34" charset="0"/>
              </a:rPr>
              <a:t>Other people’s life stories</a:t>
            </a:r>
            <a:endParaRPr lang="en-US" dirty="0">
              <a:cs typeface="Calibri" panose="020F0502020204030204" pitchFamily="34" charset="0"/>
            </a:endParaRPr>
          </a:p>
          <a:p>
            <a:pPr marL="274320" indent="-274320" eaLnBrk="1" fontAlgn="auto" hangingPunct="1">
              <a:spcAft>
                <a:spcPts val="0"/>
              </a:spcAft>
              <a:buClr>
                <a:schemeClr val="accent3"/>
              </a:buClr>
              <a:buFont typeface="Wingdings 2"/>
              <a:buChar char=""/>
              <a:defRPr/>
            </a:pPr>
            <a:r>
              <a:rPr lang="en-US" dirty="0">
                <a:latin typeface="+mj-lt"/>
                <a:cs typeface="Calibri" panose="020F0502020204030204" pitchFamily="34" charset="0"/>
              </a:rPr>
              <a:t>Be looking for ways to connect the material.</a:t>
            </a:r>
          </a:p>
          <a:p>
            <a:pPr marL="393192" lvl="1" indent="0" eaLnBrk="1" fontAlgn="auto" hangingPunct="1">
              <a:spcAft>
                <a:spcPts val="0"/>
              </a:spcAft>
              <a:buNone/>
              <a:defRPr/>
            </a:pPr>
            <a:endParaRPr lang="en-US" dirty="0">
              <a:latin typeface="+mj-lt"/>
              <a:cs typeface="Calibri" panose="020F0502020204030204" pitchFamily="34" charset="0"/>
            </a:endParaRPr>
          </a:p>
          <a:p>
            <a:pPr marL="393192" lvl="1" indent="0" eaLnBrk="1" fontAlgn="auto" hangingPunct="1">
              <a:spcAft>
                <a:spcPts val="0"/>
              </a:spcAft>
              <a:buNone/>
              <a:defRPr/>
            </a:pPr>
            <a:endParaRPr lang="en-US" dirty="0">
              <a:latin typeface="+mj-lt"/>
              <a:cs typeface="Calibri" panose="020F0502020204030204" pitchFamily="34" charset="0"/>
            </a:endParaRPr>
          </a:p>
          <a:p>
            <a:pPr marL="640080" lvl="1" indent="-246888" eaLnBrk="1" fontAlgn="auto" hangingPunct="1">
              <a:spcAft>
                <a:spcPts val="0"/>
              </a:spcAft>
              <a:buFont typeface="Wingdings 2"/>
              <a:buChar char=""/>
              <a:defRPr/>
            </a:pPr>
            <a:endParaRPr lang="en-US" dirty="0">
              <a:latin typeface="+mj-lt"/>
              <a:cs typeface="Calibri" panose="020F0502020204030204" pitchFamily="34" charset="0"/>
            </a:endParaRPr>
          </a:p>
        </p:txBody>
      </p:sp>
      <p:pic>
        <p:nvPicPr>
          <p:cNvPr id="14340" name="Picture 2" descr="C:\Users\Colbi\AppData\Local\Microsoft\Windows\Temporary Internet Files\Content.IE5\RFHRTH6B\MCj0440424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800600"/>
            <a:ext cx="1667882" cy="137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969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0" y="685800"/>
            <a:ext cx="8229600" cy="819150"/>
          </a:xfrm>
        </p:spPr>
        <p:txBody>
          <a:bodyPr/>
          <a:lstStyle/>
          <a:p>
            <a:pPr algn="ctr" eaLnBrk="1" hangingPunct="1"/>
            <a:r>
              <a:rPr lang="es-US" altLang="en-US" sz="4000" dirty="0" err="1">
                <a:solidFill>
                  <a:srgbClr val="92D050"/>
                </a:solidFill>
                <a:latin typeface="Cooper Black" panose="0208090404030B020404" pitchFamily="18" charset="0"/>
              </a:rPr>
              <a:t>Grading</a:t>
            </a:r>
            <a:endParaRPr lang="es-US" altLang="en-US" sz="4000" dirty="0">
              <a:solidFill>
                <a:srgbClr val="92D050"/>
              </a:solidFill>
              <a:latin typeface="Cooper Black" panose="0208090404030B020404" pitchFamily="18" charset="0"/>
            </a:endParaRPr>
          </a:p>
        </p:txBody>
      </p:sp>
      <p:sp>
        <p:nvSpPr>
          <p:cNvPr id="3" name="Content Placeholder 2"/>
          <p:cNvSpPr>
            <a:spLocks noGrp="1"/>
          </p:cNvSpPr>
          <p:nvPr>
            <p:ph idx="1"/>
          </p:nvPr>
        </p:nvSpPr>
        <p:spPr>
          <a:xfrm>
            <a:off x="457200" y="1600200"/>
            <a:ext cx="8534400" cy="4953000"/>
          </a:xfrm>
        </p:spPr>
        <p:txBody>
          <a:bodyPr>
            <a:normAutofit fontScale="92500"/>
          </a:bodyPr>
          <a:lstStyle/>
          <a:p>
            <a:pPr marL="274320" indent="-274320" eaLnBrk="1" fontAlgn="auto" hangingPunct="1">
              <a:spcAft>
                <a:spcPts val="0"/>
              </a:spcAft>
              <a:buClr>
                <a:schemeClr val="accent3"/>
              </a:buClr>
              <a:buFont typeface="Wingdings 2"/>
              <a:buChar char=""/>
              <a:defRPr/>
            </a:pPr>
            <a:r>
              <a:rPr lang="en-US" dirty="0">
                <a:latin typeface="+mj-lt"/>
              </a:rPr>
              <a:t>Grades accessible in Parent Portal mid-September through the last day of the year</a:t>
            </a:r>
          </a:p>
          <a:p>
            <a:pPr marL="0" indent="0" eaLnBrk="1" fontAlgn="auto" hangingPunct="1">
              <a:spcAft>
                <a:spcPts val="0"/>
              </a:spcAft>
              <a:buClr>
                <a:schemeClr val="accent3"/>
              </a:buClr>
              <a:buNone/>
              <a:defRPr/>
            </a:pPr>
            <a:endParaRPr lang="en-US" sz="1300" dirty="0">
              <a:latin typeface="+mj-lt"/>
            </a:endParaRPr>
          </a:p>
          <a:p>
            <a:pPr marL="274320" indent="-274320" eaLnBrk="1" fontAlgn="auto" hangingPunct="1">
              <a:spcAft>
                <a:spcPts val="0"/>
              </a:spcAft>
              <a:buClr>
                <a:schemeClr val="accent3"/>
              </a:buClr>
              <a:buFont typeface="Wingdings 2"/>
              <a:buChar char=""/>
              <a:defRPr/>
            </a:pPr>
            <a:r>
              <a:rPr lang="en-US" dirty="0">
                <a:latin typeface="+mj-lt"/>
              </a:rPr>
              <a:t>Minimum of two grades every six days</a:t>
            </a:r>
          </a:p>
          <a:p>
            <a:pPr marL="0" indent="0" eaLnBrk="1" fontAlgn="auto" hangingPunct="1">
              <a:spcAft>
                <a:spcPts val="0"/>
              </a:spcAft>
              <a:buClr>
                <a:schemeClr val="accent3"/>
              </a:buClr>
              <a:buNone/>
              <a:defRPr/>
            </a:pPr>
            <a:endParaRPr lang="en-US" sz="1600" dirty="0">
              <a:latin typeface="+mj-lt"/>
            </a:endParaRPr>
          </a:p>
          <a:p>
            <a:pPr marL="274320" indent="-274320" eaLnBrk="1" fontAlgn="auto" hangingPunct="1">
              <a:spcAft>
                <a:spcPts val="0"/>
              </a:spcAft>
              <a:buClr>
                <a:schemeClr val="accent3"/>
              </a:buClr>
              <a:buFont typeface="Wingdings 2"/>
              <a:buChar char=""/>
              <a:defRPr/>
            </a:pPr>
            <a:r>
              <a:rPr lang="en-US" dirty="0">
                <a:latin typeface="+mj-lt"/>
              </a:rPr>
              <a:t>Grades consist of formative (50%) and summative (50%) assessments</a:t>
            </a:r>
          </a:p>
          <a:p>
            <a:pPr marL="709613" lvl="1" indent="-342900" eaLnBrk="1" fontAlgn="auto" hangingPunct="1">
              <a:spcAft>
                <a:spcPts val="0"/>
              </a:spcAft>
              <a:buClr>
                <a:schemeClr val="accent3"/>
              </a:buClr>
              <a:buFont typeface="Wingdings" panose="05000000000000000000" pitchFamily="2" charset="2"/>
              <a:buChar char="Ø"/>
              <a:defRPr/>
            </a:pPr>
            <a:r>
              <a:rPr lang="en-US" sz="2600" dirty="0">
                <a:solidFill>
                  <a:srgbClr val="0070C0"/>
                </a:solidFill>
                <a:latin typeface="+mj-lt"/>
              </a:rPr>
              <a:t>Formative assessments occur as </a:t>
            </a:r>
            <a:r>
              <a:rPr lang="en-US" sz="2600" i="1" dirty="0">
                <a:solidFill>
                  <a:srgbClr val="0070C0"/>
                </a:solidFill>
                <a:latin typeface="+mj-lt"/>
              </a:rPr>
              <a:t>learning occurs</a:t>
            </a:r>
            <a:r>
              <a:rPr lang="en-US" sz="2600" dirty="0">
                <a:solidFill>
                  <a:srgbClr val="0070C0"/>
                </a:solidFill>
                <a:latin typeface="+mj-lt"/>
              </a:rPr>
              <a:t>: participation, classwork, homework, group work, exit tickets, informal writing, etc.  </a:t>
            </a:r>
            <a:r>
              <a:rPr lang="en-US" sz="2600" i="1" dirty="0">
                <a:solidFill>
                  <a:srgbClr val="FF3399"/>
                </a:solidFill>
                <a:latin typeface="+mj-lt"/>
              </a:rPr>
              <a:t>Are you learning the material?</a:t>
            </a:r>
          </a:p>
          <a:p>
            <a:pPr marL="709613" lvl="1" indent="-342900" eaLnBrk="1" fontAlgn="auto" hangingPunct="1">
              <a:spcAft>
                <a:spcPts val="0"/>
              </a:spcAft>
              <a:buClr>
                <a:schemeClr val="accent3"/>
              </a:buClr>
              <a:buFont typeface="Wingdings" panose="05000000000000000000" pitchFamily="2" charset="2"/>
              <a:buChar char="Ø"/>
              <a:defRPr/>
            </a:pPr>
            <a:r>
              <a:rPr lang="en-US" sz="2600" dirty="0">
                <a:solidFill>
                  <a:srgbClr val="0070C0"/>
                </a:solidFill>
                <a:latin typeface="+mj-lt"/>
              </a:rPr>
              <a:t>Summative assessments occur at the </a:t>
            </a:r>
            <a:r>
              <a:rPr lang="en-US" sz="2600" i="1" dirty="0">
                <a:solidFill>
                  <a:srgbClr val="0070C0"/>
                </a:solidFill>
                <a:latin typeface="+mj-lt"/>
              </a:rPr>
              <a:t>end</a:t>
            </a:r>
            <a:r>
              <a:rPr lang="en-US" sz="2600" dirty="0">
                <a:solidFill>
                  <a:srgbClr val="0070C0"/>
                </a:solidFill>
                <a:latin typeface="+mj-lt"/>
              </a:rPr>
              <a:t> of an instructional period:  quizzes, tests, projects, formal writing, etc.  </a:t>
            </a:r>
            <a:r>
              <a:rPr lang="en-US" sz="2600" i="1" dirty="0">
                <a:solidFill>
                  <a:srgbClr val="FF3399"/>
                </a:solidFill>
                <a:latin typeface="+mj-lt"/>
              </a:rPr>
              <a:t>Did you learn the material?  </a:t>
            </a:r>
          </a:p>
          <a:p>
            <a:pPr marL="274320" indent="-274320" eaLnBrk="1" fontAlgn="auto" hangingPunct="1">
              <a:spcAft>
                <a:spcPts val="0"/>
              </a:spcAft>
              <a:buClr>
                <a:schemeClr val="accent3"/>
              </a:buClr>
              <a:buFont typeface="Wingdings 2"/>
              <a:buChar char=""/>
              <a:defRPr/>
            </a:pPr>
            <a:endParaRPr lang="en-US" dirty="0">
              <a:latin typeface="+mj-lt"/>
            </a:endParaRPr>
          </a:p>
          <a:p>
            <a:pPr marL="640080" lvl="1" indent="-246888" eaLnBrk="1" fontAlgn="auto" hangingPunct="1">
              <a:spcAft>
                <a:spcPts val="0"/>
              </a:spcAft>
              <a:buFont typeface="Wingdings 2"/>
              <a:buNone/>
              <a:defRPr/>
            </a:pPr>
            <a:endParaRPr lang="en-US" dirty="0">
              <a:latin typeface="+mj-lt"/>
            </a:endParaRPr>
          </a:p>
          <a:p>
            <a:pPr marL="640080" lvl="1" indent="-246888" eaLnBrk="1" fontAlgn="auto" hangingPunct="1">
              <a:spcAft>
                <a:spcPts val="0"/>
              </a:spcAft>
              <a:buFont typeface="Wingdings 2"/>
              <a:buNone/>
              <a:defRPr/>
            </a:pPr>
            <a:endParaRPr lang="es-US" dirty="0"/>
          </a:p>
          <a:p>
            <a:pPr marL="640080" lvl="1" indent="-246888" eaLnBrk="1" fontAlgn="auto" hangingPunct="1">
              <a:spcAft>
                <a:spcPts val="0"/>
              </a:spcAft>
              <a:buFont typeface="Wingdings 2"/>
              <a:buChar char=""/>
              <a:defRPr/>
            </a:pPr>
            <a:endParaRPr lang="es-US" dirty="0"/>
          </a:p>
        </p:txBody>
      </p:sp>
      <p:sp>
        <p:nvSpPr>
          <p:cNvPr id="4" name="TextBox 3">
            <a:extLst>
              <a:ext uri="{FF2B5EF4-FFF2-40B4-BE49-F238E27FC236}">
                <a16:creationId xmlns:a16="http://schemas.microsoft.com/office/drawing/2014/main" id="{73766522-7483-415D-88C0-E184170A93CC}"/>
              </a:ext>
            </a:extLst>
          </p:cNvPr>
          <p:cNvSpPr txBox="1"/>
          <p:nvPr/>
        </p:nvSpPr>
        <p:spPr>
          <a:xfrm rot="20932336">
            <a:off x="1181100" y="1886699"/>
            <a:ext cx="6781800" cy="1077218"/>
          </a:xfrm>
          <a:prstGeom prst="rect">
            <a:avLst/>
          </a:prstGeom>
          <a:solidFill>
            <a:srgbClr val="FFFF00"/>
          </a:solidFill>
        </p:spPr>
        <p:txBody>
          <a:bodyPr wrap="square" rtlCol="0">
            <a:spAutoFit/>
          </a:bodyPr>
          <a:lstStyle/>
          <a:p>
            <a:pPr algn="ctr"/>
            <a:r>
              <a:rPr lang="en-US" sz="3200" dirty="0">
                <a:latin typeface="Aharoni" panose="02010803020104030203" pitchFamily="2" charset="-79"/>
                <a:cs typeface="Aharoni" panose="02010803020104030203" pitchFamily="2" charset="-79"/>
              </a:rPr>
              <a:t>Is this lesson student-centered?  Who’s doing most of the talking?  </a:t>
            </a:r>
          </a:p>
        </p:txBody>
      </p:sp>
    </p:spTree>
    <p:extLst>
      <p:ext uri="{BB962C8B-B14F-4D97-AF65-F5344CB8AC3E}">
        <p14:creationId xmlns:p14="http://schemas.microsoft.com/office/powerpoint/2010/main" val="42825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newspaper&#10;&#10;Description automatically generated">
            <a:extLst>
              <a:ext uri="{FF2B5EF4-FFF2-40B4-BE49-F238E27FC236}">
                <a16:creationId xmlns:a16="http://schemas.microsoft.com/office/drawing/2014/main" id="{8E4C8905-91AC-4457-AEF3-C8343D472E0B}"/>
              </a:ext>
            </a:extLst>
          </p:cNvPr>
          <p:cNvPicPr>
            <a:picLocks noChangeAspect="1"/>
          </p:cNvPicPr>
          <p:nvPr/>
        </p:nvPicPr>
        <p:blipFill rotWithShape="1">
          <a:blip r:embed="rId2">
            <a:extLst>
              <a:ext uri="{28A0092B-C50C-407E-A947-70E740481C1C}">
                <a14:useLocalDpi xmlns:a14="http://schemas.microsoft.com/office/drawing/2010/main" val="0"/>
              </a:ext>
            </a:extLst>
          </a:blip>
          <a:srcRect b="5363"/>
          <a:stretch/>
        </p:blipFill>
        <p:spPr>
          <a:xfrm rot="21600000">
            <a:off x="20" y="10"/>
            <a:ext cx="9143980" cy="6857990"/>
          </a:xfrm>
          <a:prstGeom prst="rect">
            <a:avLst/>
          </a:prstGeom>
        </p:spPr>
      </p:pic>
      <p:sp>
        <p:nvSpPr>
          <p:cNvPr id="2" name="Footer Placeholder 1">
            <a:extLst>
              <a:ext uri="{FF2B5EF4-FFF2-40B4-BE49-F238E27FC236}">
                <a16:creationId xmlns:a16="http://schemas.microsoft.com/office/drawing/2014/main" id="{3AF8DC36-9E62-4372-8B4A-89F3DB9BA579}"/>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2019 New Teacher Summer Academy</a:t>
            </a:r>
          </a:p>
        </p:txBody>
      </p:sp>
      <p:sp>
        <p:nvSpPr>
          <p:cNvPr id="3" name="Arrow: Curved Left 2">
            <a:extLst>
              <a:ext uri="{FF2B5EF4-FFF2-40B4-BE49-F238E27FC236}">
                <a16:creationId xmlns:a16="http://schemas.microsoft.com/office/drawing/2014/main" id="{244108A3-BF35-41BB-85BC-C37644ABB152}"/>
              </a:ext>
            </a:extLst>
          </p:cNvPr>
          <p:cNvSpPr/>
          <p:nvPr/>
        </p:nvSpPr>
        <p:spPr>
          <a:xfrm>
            <a:off x="1295400" y="1182523"/>
            <a:ext cx="2819400" cy="55626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E6D5672E-A67E-4041-B0D9-0C04E59A633B}"/>
              </a:ext>
            </a:extLst>
          </p:cNvPr>
          <p:cNvSpPr/>
          <p:nvPr/>
        </p:nvSpPr>
        <p:spPr>
          <a:xfrm>
            <a:off x="3200400" y="136525"/>
            <a:ext cx="3581400" cy="99629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pPr>
              <a:lnSpc>
                <a:spcPct val="90000"/>
              </a:lnSpc>
            </a:pPr>
            <a:r>
              <a:rPr lang="en-US" sz="4100" b="1" dirty="0">
                <a:solidFill>
                  <a:schemeClr val="bg1"/>
                </a:solidFill>
                <a:latin typeface="Aharoni" panose="02010803020104030203" pitchFamily="2" charset="-79"/>
                <a:cs typeface="Aharoni" panose="02010803020104030203" pitchFamily="2" charset="-79"/>
              </a:rPr>
              <a:t>Create an Effective, Engaging First-Day Lesson</a:t>
            </a:r>
          </a:p>
        </p:txBody>
      </p:sp>
      <p:pic>
        <p:nvPicPr>
          <p:cNvPr id="17" name="Graphic 16" descr="Light Bulb and Gear">
            <a:extLst>
              <a:ext uri="{FF2B5EF4-FFF2-40B4-BE49-F238E27FC236}">
                <a16:creationId xmlns:a16="http://schemas.microsoft.com/office/drawing/2014/main" id="{F4C8F226-67D9-4FF9-8986-27E28E831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738" y="3126350"/>
            <a:ext cx="2329758" cy="2329758"/>
          </a:xfrm>
          <a:prstGeom prst="rect">
            <a:avLst/>
          </a:prstGeom>
          <a:effectLst/>
        </p:spPr>
      </p:pic>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sp>
        <p:nvSpPr>
          <p:cNvPr id="8" name="TextBox 7">
            <a:extLst>
              <a:ext uri="{FF2B5EF4-FFF2-40B4-BE49-F238E27FC236}">
                <a16:creationId xmlns:a16="http://schemas.microsoft.com/office/drawing/2014/main" id="{E4AF6504-69AF-476E-96B9-6B78E2765941}"/>
              </a:ext>
            </a:extLst>
          </p:cNvPr>
          <p:cNvSpPr txBox="1"/>
          <p:nvPr/>
        </p:nvSpPr>
        <p:spPr>
          <a:xfrm rot="20716281">
            <a:off x="284010" y="1200882"/>
            <a:ext cx="8575663" cy="1569660"/>
          </a:xfrm>
          <a:prstGeom prst="rect">
            <a:avLst/>
          </a:prstGeom>
          <a:solidFill>
            <a:srgbClr val="FFFF00"/>
          </a:solidFill>
        </p:spPr>
        <p:txBody>
          <a:bodyPr wrap="square" rtlCol="0">
            <a:spAutoFit/>
          </a:bodyPr>
          <a:lstStyle/>
          <a:p>
            <a:pPr algn="ctr"/>
            <a:r>
              <a:rPr lang="en-US" sz="3200" dirty="0">
                <a:latin typeface="Aharoni" panose="02010803020104030203" pitchFamily="2" charset="-79"/>
                <a:cs typeface="Aharoni" panose="02010803020104030203" pitchFamily="2" charset="-79"/>
              </a:rPr>
              <a:t>Please make me feel secure.  </a:t>
            </a:r>
          </a:p>
          <a:p>
            <a:pPr algn="ctr"/>
            <a:r>
              <a:rPr lang="en-US" sz="3200" dirty="0">
                <a:latin typeface="Aharoni" panose="02010803020104030203" pitchFamily="2" charset="-79"/>
                <a:cs typeface="Aharoni" panose="02010803020104030203" pitchFamily="2" charset="-79"/>
              </a:rPr>
              <a:t>Please teach me something new.  </a:t>
            </a:r>
          </a:p>
          <a:p>
            <a:pPr algn="ctr"/>
            <a:r>
              <a:rPr lang="en-US" sz="3200" dirty="0">
                <a:latin typeface="Aharoni" panose="02010803020104030203" pitchFamily="2" charset="-79"/>
                <a:cs typeface="Aharoni" panose="02010803020104030203" pitchFamily="2" charset="-79"/>
              </a:rPr>
              <a:t>Please notice me.</a:t>
            </a:r>
          </a:p>
        </p:txBody>
      </p:sp>
      <p:sp>
        <p:nvSpPr>
          <p:cNvPr id="3" name="TextBox 2">
            <a:extLst>
              <a:ext uri="{FF2B5EF4-FFF2-40B4-BE49-F238E27FC236}">
                <a16:creationId xmlns:a16="http://schemas.microsoft.com/office/drawing/2014/main" id="{6D725724-0D8F-4D43-9694-2E686018FFA1}"/>
              </a:ext>
            </a:extLst>
          </p:cNvPr>
          <p:cNvSpPr txBox="1"/>
          <p:nvPr/>
        </p:nvSpPr>
        <p:spPr>
          <a:xfrm>
            <a:off x="3275864" y="3209339"/>
            <a:ext cx="5217134" cy="2246769"/>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latin typeface="Aharoni" panose="02010803020104030203" pitchFamily="2" charset="-79"/>
                <a:cs typeface="Aharoni" panose="02010803020104030203" pitchFamily="2" charset="-79"/>
              </a:rPr>
              <a:t>Provide structure</a:t>
            </a:r>
          </a:p>
          <a:p>
            <a:pPr marL="285750" indent="-285750">
              <a:buFont typeface="Wingdings" panose="05000000000000000000" pitchFamily="2" charset="2"/>
              <a:buChar char="ü"/>
            </a:pPr>
            <a:r>
              <a:rPr lang="en-US" sz="2000" dirty="0">
                <a:latin typeface="Aharoni" panose="02010803020104030203" pitchFamily="2" charset="-79"/>
                <a:cs typeface="Aharoni" panose="02010803020104030203" pitchFamily="2" charset="-79"/>
              </a:rPr>
              <a:t>Teach procedures as needed</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Hold students accountable for doing something important</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Teach new content</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Implement activities that are relevant, personal, and challenging</a:t>
            </a:r>
          </a:p>
        </p:txBody>
      </p:sp>
    </p:spTree>
    <p:extLst>
      <p:ext uri="{BB962C8B-B14F-4D97-AF65-F5344CB8AC3E}">
        <p14:creationId xmlns:p14="http://schemas.microsoft.com/office/powerpoint/2010/main" val="22081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217B-F5EE-4412-9B06-C2AA79722219}"/>
              </a:ext>
            </a:extLst>
          </p:cNvPr>
          <p:cNvSpPr>
            <a:spLocks noGrp="1"/>
          </p:cNvSpPr>
          <p:nvPr>
            <p:ph type="title"/>
          </p:nvPr>
        </p:nvSpPr>
        <p:spPr>
          <a:xfrm>
            <a:off x="720075" y="978102"/>
            <a:ext cx="7941325" cy="1062644"/>
          </a:xfrm>
        </p:spPr>
        <p:txBody>
          <a:bodyPr anchor="b">
            <a:normAutofit/>
          </a:bodyPr>
          <a:lstStyle/>
          <a:p>
            <a:pPr algn="l"/>
            <a:r>
              <a:rPr lang="en-US">
                <a:latin typeface="Aharoni" panose="02010803020104030203" pitchFamily="2" charset="-79"/>
                <a:cs typeface="Aharoni" panose="02010803020104030203" pitchFamily="2" charset="-79"/>
              </a:rPr>
              <a:t>Starting Class Each Day</a:t>
            </a:r>
          </a:p>
        </p:txBody>
      </p:sp>
      <p:cxnSp>
        <p:nvCxnSpPr>
          <p:cNvPr id="18" name="Straight Connector 17">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Classroom">
            <a:extLst>
              <a:ext uri="{FF2B5EF4-FFF2-40B4-BE49-F238E27FC236}">
                <a16:creationId xmlns:a16="http://schemas.microsoft.com/office/drawing/2014/main" id="{41A64952-7CB2-410E-ADB2-03455CB599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FF6E0616-2EDB-4D66-B4B1-3475798830D6}"/>
              </a:ext>
            </a:extLst>
          </p:cNvPr>
          <p:cNvSpPr>
            <a:spLocks noGrp="1"/>
          </p:cNvSpPr>
          <p:nvPr>
            <p:ph idx="1"/>
          </p:nvPr>
        </p:nvSpPr>
        <p:spPr>
          <a:xfrm>
            <a:off x="3716515" y="2682432"/>
            <a:ext cx="5046485" cy="3642167"/>
          </a:xfrm>
        </p:spPr>
        <p:txBody>
          <a:bodyPr>
            <a:normAutofit lnSpcReduction="10000"/>
          </a:bodyPr>
          <a:lstStyle/>
          <a:p>
            <a:pPr>
              <a:lnSpc>
                <a:spcPct val="90000"/>
              </a:lnSpc>
            </a:pPr>
            <a:r>
              <a:rPr lang="en-US" sz="2000" b="1" dirty="0"/>
              <a:t>Provide structure</a:t>
            </a:r>
          </a:p>
          <a:p>
            <a:pPr>
              <a:lnSpc>
                <a:spcPct val="90000"/>
              </a:lnSpc>
            </a:pPr>
            <a:r>
              <a:rPr lang="en-US" sz="2000" b="1" dirty="0"/>
              <a:t>Teach procedures, as needed</a:t>
            </a:r>
          </a:p>
          <a:p>
            <a:pPr>
              <a:lnSpc>
                <a:spcPct val="90000"/>
              </a:lnSpc>
              <a:buFontTx/>
              <a:buChar char="-"/>
            </a:pPr>
            <a:r>
              <a:rPr lang="en-US" sz="2000" dirty="0"/>
              <a:t>How do you want to greet students each day?</a:t>
            </a:r>
          </a:p>
          <a:p>
            <a:pPr>
              <a:lnSpc>
                <a:spcPct val="90000"/>
              </a:lnSpc>
              <a:buFontTx/>
              <a:buChar char="-"/>
            </a:pPr>
            <a:r>
              <a:rPr lang="en-US" sz="2000" dirty="0"/>
              <a:t>When students enter the room, what should they do EVERY day?</a:t>
            </a:r>
          </a:p>
          <a:p>
            <a:pPr>
              <a:lnSpc>
                <a:spcPct val="90000"/>
              </a:lnSpc>
              <a:buFontTx/>
              <a:buChar char="-"/>
            </a:pPr>
            <a:r>
              <a:rPr lang="en-US" sz="2000" dirty="0"/>
              <a:t>How will you students show you they are “ready” to start class?</a:t>
            </a:r>
          </a:p>
          <a:p>
            <a:pPr>
              <a:lnSpc>
                <a:spcPct val="90000"/>
              </a:lnSpc>
              <a:buFontTx/>
              <a:buChar char="-"/>
            </a:pPr>
            <a:r>
              <a:rPr lang="en-US" sz="2000" dirty="0"/>
              <a:t>How will you review objectives and learning goals EVERY day?  Where will they be placed?</a:t>
            </a:r>
          </a:p>
          <a:p>
            <a:pPr>
              <a:lnSpc>
                <a:spcPct val="90000"/>
              </a:lnSpc>
              <a:buFontTx/>
              <a:buChar char="-"/>
            </a:pPr>
            <a:r>
              <a:rPr lang="en-US" sz="2000" dirty="0"/>
              <a:t>What’s the difference between an objective or learning goal and an agenda?</a:t>
            </a:r>
          </a:p>
          <a:p>
            <a:pPr>
              <a:lnSpc>
                <a:spcPct val="90000"/>
              </a:lnSpc>
            </a:pPr>
            <a:endParaRPr lang="en-US" sz="1600" dirty="0"/>
          </a:p>
        </p:txBody>
      </p:sp>
      <p:sp>
        <p:nvSpPr>
          <p:cNvPr id="4" name="Footer Placeholder 3">
            <a:extLst>
              <a:ext uri="{FF2B5EF4-FFF2-40B4-BE49-F238E27FC236}">
                <a16:creationId xmlns:a16="http://schemas.microsoft.com/office/drawing/2014/main" id="{2D6C4066-C9F4-428E-910B-4CEDC388E5EB}"/>
              </a:ext>
            </a:extLst>
          </p:cNvPr>
          <p:cNvSpPr>
            <a:spLocks noGrp="1"/>
          </p:cNvSpPr>
          <p:nvPr>
            <p:ph type="ftr" sz="quarter" idx="11"/>
          </p:nvPr>
        </p:nvSpPr>
        <p:spPr>
          <a:xfrm>
            <a:off x="748344" y="6217920"/>
            <a:ext cx="3086100" cy="365125"/>
          </a:xfrm>
        </p:spPr>
        <p:txBody>
          <a:bodyPr>
            <a:normAutofit/>
          </a:bodyPr>
          <a:lstStyle/>
          <a:p>
            <a:pPr algn="l">
              <a:spcAft>
                <a:spcPts val="600"/>
              </a:spcAft>
            </a:pPr>
            <a:r>
              <a:rPr lang="en-US" sz="1000">
                <a:solidFill>
                  <a:prstClr val="black">
                    <a:lumMod val="50000"/>
                    <a:lumOff val="50000"/>
                  </a:prstClr>
                </a:solidFill>
              </a:rPr>
              <a:t>2019 New Teacher Summer Academy</a:t>
            </a:r>
          </a:p>
        </p:txBody>
      </p:sp>
    </p:spTree>
    <p:extLst>
      <p:ext uri="{BB962C8B-B14F-4D97-AF65-F5344CB8AC3E}">
        <p14:creationId xmlns:p14="http://schemas.microsoft.com/office/powerpoint/2010/main" val="572100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8F33-F886-4C90-8A4D-8B29D0E989D5}"/>
              </a:ext>
            </a:extLst>
          </p:cNvPr>
          <p:cNvSpPr>
            <a:spLocks noGrp="1"/>
          </p:cNvSpPr>
          <p:nvPr>
            <p:ph type="title"/>
          </p:nvPr>
        </p:nvSpPr>
        <p:spPr>
          <a:xfrm>
            <a:off x="3724072" y="629268"/>
            <a:ext cx="4939868" cy="1286160"/>
          </a:xfrm>
        </p:spPr>
        <p:txBody>
          <a:bodyPr anchor="b">
            <a:normAutofit/>
          </a:bodyPr>
          <a:lstStyle/>
          <a:p>
            <a:r>
              <a:rPr lang="en-US" b="1" dirty="0">
                <a:latin typeface="Comic Sans MS" panose="030F0702030302020204" pitchFamily="66" charset="0"/>
              </a:rPr>
              <a:t>Welcome!</a:t>
            </a:r>
          </a:p>
        </p:txBody>
      </p:sp>
      <p:pic>
        <p:nvPicPr>
          <p:cNvPr id="6" name="Picture 5" descr="A yellow flower&#10;&#10;Description automatically generated">
            <a:extLst>
              <a:ext uri="{FF2B5EF4-FFF2-40B4-BE49-F238E27FC236}">
                <a16:creationId xmlns:a16="http://schemas.microsoft.com/office/drawing/2014/main" id="{1FD8A8C7-639F-4B32-9A16-5BDA0EE09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9" r="23978"/>
          <a:stretch/>
        </p:blipFill>
        <p:spPr>
          <a:xfrm>
            <a:off x="20" y="10"/>
            <a:ext cx="3476673" cy="6857990"/>
          </a:xfrm>
          <a:prstGeom prst="rect">
            <a:avLst/>
          </a:prstGeom>
          <a:effectLst/>
        </p:spPr>
      </p:pic>
      <p:cxnSp>
        <p:nvCxnSpPr>
          <p:cNvPr id="13"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BE208"/>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D63BCC-0EE3-4A5A-95A0-06A9CCB223A2}"/>
              </a:ext>
            </a:extLst>
          </p:cNvPr>
          <p:cNvSpPr>
            <a:spLocks noGrp="1"/>
          </p:cNvSpPr>
          <p:nvPr>
            <p:ph idx="1"/>
          </p:nvPr>
        </p:nvSpPr>
        <p:spPr>
          <a:xfrm>
            <a:off x="3724073" y="2438400"/>
            <a:ext cx="4939867" cy="3785419"/>
          </a:xfrm>
        </p:spPr>
        <p:txBody>
          <a:bodyPr>
            <a:normAutofit/>
          </a:bodyPr>
          <a:lstStyle/>
          <a:p>
            <a:pPr marL="0" indent="0">
              <a:lnSpc>
                <a:spcPct val="90000"/>
              </a:lnSpc>
              <a:buNone/>
            </a:pPr>
            <a:r>
              <a:rPr lang="en-US" sz="1300" dirty="0">
                <a:latin typeface="Aharoni" panose="02010803020104030203" pitchFamily="2" charset="-79"/>
                <a:cs typeface="Aharoni" panose="02010803020104030203" pitchFamily="2" charset="-79"/>
              </a:rPr>
              <a:t>Let’s prepare to learn:</a:t>
            </a:r>
          </a:p>
          <a:p>
            <a:pPr>
              <a:lnSpc>
                <a:spcPct val="90000"/>
              </a:lnSpc>
            </a:pPr>
            <a:r>
              <a:rPr lang="en-US" sz="1300" dirty="0">
                <a:latin typeface="Aharoni" panose="02010803020104030203" pitchFamily="2" charset="-79"/>
                <a:cs typeface="Aharoni" panose="02010803020104030203" pitchFamily="2" charset="-79"/>
              </a:rPr>
              <a:t>On your desk, you need a pencil.  All other items should be on the floor, out of the way.</a:t>
            </a:r>
          </a:p>
          <a:p>
            <a:pPr>
              <a:lnSpc>
                <a:spcPct val="90000"/>
              </a:lnSpc>
            </a:pPr>
            <a:r>
              <a:rPr lang="en-US" sz="1300" dirty="0">
                <a:latin typeface="Aharoni" panose="02010803020104030203" pitchFamily="2" charset="-79"/>
                <a:cs typeface="Aharoni" panose="02010803020104030203" pitchFamily="2" charset="-79"/>
              </a:rPr>
              <a:t>Please be in your seat facing forward when the bell rings.</a:t>
            </a:r>
          </a:p>
          <a:p>
            <a:pPr>
              <a:lnSpc>
                <a:spcPct val="90000"/>
              </a:lnSpc>
            </a:pPr>
            <a:endParaRPr lang="en-US" sz="1300" dirty="0">
              <a:latin typeface="Aharoni" panose="02010803020104030203" pitchFamily="2" charset="-79"/>
              <a:cs typeface="Aharoni" panose="02010803020104030203" pitchFamily="2" charset="-79"/>
            </a:endParaRPr>
          </a:p>
          <a:p>
            <a:pPr marL="0" indent="0">
              <a:lnSpc>
                <a:spcPct val="90000"/>
              </a:lnSpc>
              <a:buNone/>
            </a:pPr>
            <a:r>
              <a:rPr lang="en-US" sz="1300" dirty="0">
                <a:latin typeface="Aharoni" panose="02010803020104030203" pitchFamily="2" charset="-79"/>
                <a:cs typeface="Aharoni" panose="02010803020104030203" pitchFamily="2" charset="-79"/>
              </a:rPr>
              <a:t>Today, </a:t>
            </a:r>
            <a:r>
              <a:rPr lang="en-US" sz="1300" i="1" dirty="0">
                <a:latin typeface="Aharoni" panose="02010803020104030203" pitchFamily="2" charset="-79"/>
                <a:cs typeface="Aharoni" panose="02010803020104030203" pitchFamily="2" charset="-79"/>
              </a:rPr>
              <a:t>your</a:t>
            </a:r>
            <a:r>
              <a:rPr lang="en-US" sz="1300" dirty="0">
                <a:latin typeface="Aharoni" panose="02010803020104030203" pitchFamily="2" charset="-79"/>
                <a:cs typeface="Aharoni" panose="02010803020104030203" pitchFamily="2" charset="-79"/>
              </a:rPr>
              <a:t> </a:t>
            </a:r>
            <a:r>
              <a:rPr lang="en-US" sz="1300" b="1" dirty="0">
                <a:latin typeface="Aharoni" panose="02010803020104030203" pitchFamily="2" charset="-79"/>
                <a:cs typeface="Aharoni" panose="02010803020104030203" pitchFamily="2" charset="-79"/>
              </a:rPr>
              <a:t>learning goal </a:t>
            </a:r>
            <a:r>
              <a:rPr lang="en-US" sz="1300" dirty="0">
                <a:latin typeface="Aharoni" panose="02010803020104030203" pitchFamily="2" charset="-79"/>
                <a:cs typeface="Aharoni" panose="02010803020104030203" pitchFamily="2" charset="-79"/>
              </a:rPr>
              <a:t>is  (Language of standards)</a:t>
            </a:r>
          </a:p>
          <a:p>
            <a:pPr>
              <a:lnSpc>
                <a:spcPct val="90000"/>
              </a:lnSpc>
              <a:buFontTx/>
              <a:buChar char="-"/>
            </a:pPr>
            <a:r>
              <a:rPr lang="en-US" sz="1300" dirty="0">
                <a:latin typeface="Aharoni" panose="02010803020104030203" pitchFamily="2" charset="-79"/>
                <a:cs typeface="Aharoni" panose="02010803020104030203" pitchFamily="2" charset="-79"/>
              </a:rPr>
              <a:t>to identify and explain basic daily procedures and guidelines for conducting class</a:t>
            </a:r>
          </a:p>
          <a:p>
            <a:pPr>
              <a:lnSpc>
                <a:spcPct val="90000"/>
              </a:lnSpc>
              <a:buFontTx/>
              <a:buChar char="-"/>
            </a:pPr>
            <a:r>
              <a:rPr lang="en-US" sz="1300" dirty="0">
                <a:latin typeface="Aharoni" panose="02010803020104030203" pitchFamily="2" charset="-79"/>
                <a:cs typeface="Aharoni" panose="02010803020104030203" pitchFamily="2" charset="-79"/>
              </a:rPr>
              <a:t>define the term </a:t>
            </a:r>
            <a:r>
              <a:rPr lang="en-US" sz="1300" u="sng" dirty="0">
                <a:latin typeface="Aharoni" panose="02010803020104030203" pitchFamily="2" charset="-79"/>
                <a:cs typeface="Aharoni" panose="02010803020104030203" pitchFamily="2" charset="-79"/>
              </a:rPr>
              <a:t>growth mindset </a:t>
            </a:r>
            <a:r>
              <a:rPr lang="en-US" sz="1300" dirty="0">
                <a:latin typeface="Aharoni" panose="02010803020104030203" pitchFamily="2" charset="-79"/>
                <a:cs typeface="Aharoni" panose="02010803020104030203" pitchFamily="2" charset="-79"/>
              </a:rPr>
              <a:t>and apply it to our work together this year</a:t>
            </a:r>
          </a:p>
          <a:p>
            <a:pPr>
              <a:lnSpc>
                <a:spcPct val="90000"/>
              </a:lnSpc>
              <a:buFontTx/>
              <a:buChar char="-"/>
            </a:pPr>
            <a:endParaRPr lang="en-US" sz="1300" dirty="0">
              <a:latin typeface="Aharoni" panose="02010803020104030203" pitchFamily="2" charset="-79"/>
              <a:cs typeface="Aharoni" panose="02010803020104030203" pitchFamily="2" charset="-79"/>
            </a:endParaRPr>
          </a:p>
          <a:p>
            <a:pPr marL="0" indent="0">
              <a:lnSpc>
                <a:spcPct val="90000"/>
              </a:lnSpc>
              <a:buNone/>
            </a:pPr>
            <a:r>
              <a:rPr lang="en-US" sz="1300" b="1" dirty="0">
                <a:latin typeface="Aharoni" panose="02010803020104030203" pitchFamily="2" charset="-79"/>
                <a:cs typeface="Aharoni" panose="02010803020104030203" pitchFamily="2" charset="-79"/>
              </a:rPr>
              <a:t>AGENDA</a:t>
            </a:r>
            <a:r>
              <a:rPr lang="en-US" sz="1300" dirty="0">
                <a:latin typeface="Aharoni" panose="02010803020104030203" pitchFamily="2" charset="-79"/>
                <a:cs typeface="Aharoni" panose="02010803020104030203" pitchFamily="2" charset="-79"/>
              </a:rPr>
              <a:t> (Learning Activities)</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Annotate and discuss parts of a Welcome letter and packet</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Watch a video of teens making a difference in their community</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Complete a brief survey to help me get to know you</a:t>
            </a:r>
          </a:p>
          <a:p>
            <a:pPr marL="0" indent="0">
              <a:lnSpc>
                <a:spcPct val="90000"/>
              </a:lnSpc>
              <a:buNone/>
            </a:pPr>
            <a:endParaRPr lang="en-US" sz="1300" dirty="0"/>
          </a:p>
          <a:p>
            <a:pPr marL="457200" indent="-457200">
              <a:lnSpc>
                <a:spcPct val="90000"/>
              </a:lnSpc>
              <a:buAutoNum type="arabicPeriod"/>
            </a:pPr>
            <a:endParaRPr lang="en-US" sz="1300" dirty="0"/>
          </a:p>
        </p:txBody>
      </p:sp>
      <p:sp>
        <p:nvSpPr>
          <p:cNvPr id="4" name="Footer Placeholder 3">
            <a:extLst>
              <a:ext uri="{FF2B5EF4-FFF2-40B4-BE49-F238E27FC236}">
                <a16:creationId xmlns:a16="http://schemas.microsoft.com/office/drawing/2014/main" id="{A128423C-0109-4658-BEF6-3E1F2D2CE26E}"/>
              </a:ext>
            </a:extLst>
          </p:cNvPr>
          <p:cNvSpPr>
            <a:spLocks noGrp="1"/>
          </p:cNvSpPr>
          <p:nvPr>
            <p:ph type="ftr" sz="quarter" idx="11"/>
          </p:nvPr>
        </p:nvSpPr>
        <p:spPr>
          <a:xfrm>
            <a:off x="3724072" y="6356350"/>
            <a:ext cx="3104351" cy="365125"/>
          </a:xfrm>
        </p:spPr>
        <p:txBody>
          <a:bodyPr>
            <a:normAutofit/>
          </a:bodyPr>
          <a:lstStyle/>
          <a:p>
            <a:pPr algn="l">
              <a:spcAft>
                <a:spcPts val="600"/>
              </a:spcAft>
            </a:pPr>
            <a:r>
              <a:rPr lang="en-US"/>
              <a:t>2019 New Teacher Summer Academy</a:t>
            </a:r>
          </a:p>
        </p:txBody>
      </p:sp>
    </p:spTree>
    <p:extLst>
      <p:ext uri="{BB962C8B-B14F-4D97-AF65-F5344CB8AC3E}">
        <p14:creationId xmlns:p14="http://schemas.microsoft.com/office/powerpoint/2010/main" val="4308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pPr>
              <a:lnSpc>
                <a:spcPct val="90000"/>
              </a:lnSpc>
            </a:pPr>
            <a:r>
              <a:rPr lang="en-US" sz="4100" b="1" dirty="0">
                <a:solidFill>
                  <a:schemeClr val="bg1"/>
                </a:solidFill>
                <a:latin typeface="Aharoni" panose="02010803020104030203" pitchFamily="2" charset="-79"/>
                <a:cs typeface="Aharoni" panose="02010803020104030203" pitchFamily="2" charset="-79"/>
              </a:rPr>
              <a:t>Create an Effective, Engaging First-Day Lesson</a:t>
            </a:r>
          </a:p>
        </p:txBody>
      </p:sp>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pic>
        <p:nvPicPr>
          <p:cNvPr id="6" name="Picture 5">
            <a:extLst>
              <a:ext uri="{FF2B5EF4-FFF2-40B4-BE49-F238E27FC236}">
                <a16:creationId xmlns:a16="http://schemas.microsoft.com/office/drawing/2014/main" id="{9704FF8A-0249-41D0-B8E6-F8D405AFE694}"/>
              </a:ext>
            </a:extLst>
          </p:cNvPr>
          <p:cNvPicPr>
            <a:picLocks noChangeAspect="1"/>
          </p:cNvPicPr>
          <p:nvPr/>
        </p:nvPicPr>
        <p:blipFill>
          <a:blip r:embed="rId2"/>
          <a:stretch>
            <a:fillRect/>
          </a:stretch>
        </p:blipFill>
        <p:spPr>
          <a:xfrm>
            <a:off x="2133288" y="2895600"/>
            <a:ext cx="5017443" cy="3206774"/>
          </a:xfrm>
          <a:prstGeom prst="rect">
            <a:avLst/>
          </a:prstGeom>
        </p:spPr>
      </p:pic>
      <p:sp>
        <p:nvSpPr>
          <p:cNvPr id="3" name="Oval 2">
            <a:extLst>
              <a:ext uri="{FF2B5EF4-FFF2-40B4-BE49-F238E27FC236}">
                <a16:creationId xmlns:a16="http://schemas.microsoft.com/office/drawing/2014/main" id="{BCBFE14D-C48B-4B03-87F6-23444938975F}"/>
              </a:ext>
            </a:extLst>
          </p:cNvPr>
          <p:cNvSpPr/>
          <p:nvPr/>
        </p:nvSpPr>
        <p:spPr>
          <a:xfrm>
            <a:off x="1143000" y="2576419"/>
            <a:ext cx="6096000" cy="23961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0210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FC943-FC75-4C3B-9DDD-890BCD28D727}"/>
              </a:ext>
            </a:extLst>
          </p:cNvPr>
          <p:cNvSpPr>
            <a:spLocks noGrp="1"/>
          </p:cNvSpPr>
          <p:nvPr>
            <p:ph type="title"/>
          </p:nvPr>
        </p:nvSpPr>
        <p:spPr>
          <a:xfrm>
            <a:off x="647271" y="1012004"/>
            <a:ext cx="2562119" cy="4795408"/>
          </a:xfrm>
        </p:spPr>
        <p:txBody>
          <a:bodyPr>
            <a:normAutofit/>
          </a:bodyPr>
          <a:lstStyle/>
          <a:p>
            <a:r>
              <a:rPr lang="en-US">
                <a:solidFill>
                  <a:srgbClr val="FFFFFF"/>
                </a:solidFill>
                <a:latin typeface="Aharoni" panose="02010803020104030203" pitchFamily="2" charset="-79"/>
                <a:cs typeface="Aharoni" panose="02010803020104030203" pitchFamily="2" charset="-79"/>
              </a:rPr>
              <a:t>Activity One</a:t>
            </a:r>
          </a:p>
        </p:txBody>
      </p:sp>
      <p:sp>
        <p:nvSpPr>
          <p:cNvPr id="4" name="Footer Placeholder 3">
            <a:extLst>
              <a:ext uri="{FF2B5EF4-FFF2-40B4-BE49-F238E27FC236}">
                <a16:creationId xmlns:a16="http://schemas.microsoft.com/office/drawing/2014/main" id="{E6CC7293-E3C9-49C3-91E4-2BFFE70A44D6}"/>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a:solidFill>
                  <a:prstClr val="black">
                    <a:tint val="75000"/>
                  </a:prstClr>
                </a:solidFill>
              </a:rPr>
              <a:t>2019 New Teacher Summer Academy</a:t>
            </a:r>
          </a:p>
        </p:txBody>
      </p:sp>
      <p:graphicFrame>
        <p:nvGraphicFramePr>
          <p:cNvPr id="6" name="Content Placeholder 2">
            <a:extLst>
              <a:ext uri="{FF2B5EF4-FFF2-40B4-BE49-F238E27FC236}">
                <a16:creationId xmlns:a16="http://schemas.microsoft.com/office/drawing/2014/main" id="{21B21475-F008-41E1-BEDF-EACB9DA1F42C}"/>
              </a:ext>
            </a:extLst>
          </p:cNvPr>
          <p:cNvGraphicFramePr>
            <a:graphicFrameLocks noGrp="1"/>
          </p:cNvGraphicFramePr>
          <p:nvPr>
            <p:ph idx="1"/>
            <p:extLst>
              <p:ext uri="{D42A27DB-BD31-4B8C-83A1-F6EECF244321}">
                <p14:modId xmlns:p14="http://schemas.microsoft.com/office/powerpoint/2010/main" val="263728536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1100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pPr>
              <a:lnSpc>
                <a:spcPct val="90000"/>
              </a:lnSpc>
            </a:pPr>
            <a:r>
              <a:rPr lang="en-US" sz="4100" b="1" dirty="0">
                <a:solidFill>
                  <a:schemeClr val="bg1"/>
                </a:solidFill>
                <a:latin typeface="Aharoni" panose="02010803020104030203" pitchFamily="2" charset="-79"/>
                <a:cs typeface="Aharoni" panose="02010803020104030203" pitchFamily="2" charset="-79"/>
              </a:rPr>
              <a:t>Create an Effective, Engaging First-Day Lesson</a:t>
            </a:r>
          </a:p>
        </p:txBody>
      </p:sp>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pic>
        <p:nvPicPr>
          <p:cNvPr id="6" name="Picture 5">
            <a:extLst>
              <a:ext uri="{FF2B5EF4-FFF2-40B4-BE49-F238E27FC236}">
                <a16:creationId xmlns:a16="http://schemas.microsoft.com/office/drawing/2014/main" id="{9704FF8A-0249-41D0-B8E6-F8D405AFE694}"/>
              </a:ext>
            </a:extLst>
          </p:cNvPr>
          <p:cNvPicPr>
            <a:picLocks noChangeAspect="1"/>
          </p:cNvPicPr>
          <p:nvPr/>
        </p:nvPicPr>
        <p:blipFill>
          <a:blip r:embed="rId2"/>
          <a:stretch>
            <a:fillRect/>
          </a:stretch>
        </p:blipFill>
        <p:spPr>
          <a:xfrm>
            <a:off x="2064996" y="2892920"/>
            <a:ext cx="5017443" cy="3206774"/>
          </a:xfrm>
          <a:prstGeom prst="rect">
            <a:avLst/>
          </a:prstGeom>
        </p:spPr>
      </p:pic>
      <p:sp>
        <p:nvSpPr>
          <p:cNvPr id="3" name="Oval 2">
            <a:extLst>
              <a:ext uri="{FF2B5EF4-FFF2-40B4-BE49-F238E27FC236}">
                <a16:creationId xmlns:a16="http://schemas.microsoft.com/office/drawing/2014/main" id="{BCBFE14D-C48B-4B03-87F6-23444938975F}"/>
              </a:ext>
            </a:extLst>
          </p:cNvPr>
          <p:cNvSpPr/>
          <p:nvPr/>
        </p:nvSpPr>
        <p:spPr>
          <a:xfrm>
            <a:off x="838200" y="2509011"/>
            <a:ext cx="6705600" cy="37108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762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6E9110-6DD2-4A74-A55F-B4C9092E2024}"/>
              </a:ext>
            </a:extLst>
          </p:cNvPr>
          <p:cNvSpPr>
            <a:spLocks noGrp="1"/>
          </p:cNvSpPr>
          <p:nvPr>
            <p:ph type="title"/>
          </p:nvPr>
        </p:nvSpPr>
        <p:spPr>
          <a:xfrm>
            <a:off x="647271" y="1012004"/>
            <a:ext cx="2562119" cy="4795408"/>
          </a:xfrm>
        </p:spPr>
        <p:txBody>
          <a:bodyPr>
            <a:normAutofit/>
          </a:bodyPr>
          <a:lstStyle/>
          <a:p>
            <a:r>
              <a:rPr lang="en-US">
                <a:solidFill>
                  <a:srgbClr val="FFFFFF"/>
                </a:solidFill>
                <a:latin typeface="Aharoni" panose="02010803020104030203" pitchFamily="2" charset="-79"/>
                <a:cs typeface="Aharoni" panose="02010803020104030203" pitchFamily="2" charset="-79"/>
              </a:rPr>
              <a:t>Activity Two</a:t>
            </a:r>
          </a:p>
        </p:txBody>
      </p:sp>
      <p:sp>
        <p:nvSpPr>
          <p:cNvPr id="4" name="Footer Placeholder 3">
            <a:extLst>
              <a:ext uri="{FF2B5EF4-FFF2-40B4-BE49-F238E27FC236}">
                <a16:creationId xmlns:a16="http://schemas.microsoft.com/office/drawing/2014/main" id="{9821DFFA-1F1F-4304-A66F-470C5D71382D}"/>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a:solidFill>
                  <a:prstClr val="black">
                    <a:tint val="75000"/>
                  </a:prstClr>
                </a:solidFill>
              </a:rPr>
              <a:t>2019 New Teacher Summer Academy</a:t>
            </a:r>
          </a:p>
        </p:txBody>
      </p:sp>
      <p:graphicFrame>
        <p:nvGraphicFramePr>
          <p:cNvPr id="6" name="Content Placeholder 2">
            <a:extLst>
              <a:ext uri="{FF2B5EF4-FFF2-40B4-BE49-F238E27FC236}">
                <a16:creationId xmlns:a16="http://schemas.microsoft.com/office/drawing/2014/main" id="{E3F88724-9FE1-4C71-AC58-553BCA5E5560}"/>
              </a:ext>
            </a:extLst>
          </p:cNvPr>
          <p:cNvGraphicFramePr>
            <a:graphicFrameLocks noGrp="1"/>
          </p:cNvGraphicFramePr>
          <p:nvPr>
            <p:ph idx="1"/>
            <p:extLst>
              <p:ext uri="{D42A27DB-BD31-4B8C-83A1-F6EECF244321}">
                <p14:modId xmlns:p14="http://schemas.microsoft.com/office/powerpoint/2010/main" val="251085146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329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9488F6-7231-4FBE-A0D0-82536EC6D5B9}"/>
              </a:ext>
            </a:extLst>
          </p:cNvPr>
          <p:cNvSpPr>
            <a:spLocks noGrp="1"/>
          </p:cNvSpPr>
          <p:nvPr>
            <p:ph type="ftr" sz="quarter" idx="11"/>
          </p:nvPr>
        </p:nvSpPr>
        <p:spPr/>
        <p:txBody>
          <a:bodyPr/>
          <a:lstStyle/>
          <a:p>
            <a:r>
              <a:rPr lang="en-US"/>
              <a:t>2019 New Teacher Summer Academy</a:t>
            </a:r>
          </a:p>
        </p:txBody>
      </p:sp>
      <p:pic>
        <p:nvPicPr>
          <p:cNvPr id="4" name="Picture 3" descr="A close up of a sign&#10;&#10;Description automatically generated">
            <a:extLst>
              <a:ext uri="{FF2B5EF4-FFF2-40B4-BE49-F238E27FC236}">
                <a16:creationId xmlns:a16="http://schemas.microsoft.com/office/drawing/2014/main" id="{B0E7F32F-7ED7-484A-B35E-4136B8058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742" y="219320"/>
            <a:ext cx="5300516" cy="6419359"/>
          </a:xfrm>
          <a:prstGeom prst="rect">
            <a:avLst/>
          </a:prstGeom>
        </p:spPr>
      </p:pic>
    </p:spTree>
    <p:extLst>
      <p:ext uri="{BB962C8B-B14F-4D97-AF65-F5344CB8AC3E}">
        <p14:creationId xmlns:p14="http://schemas.microsoft.com/office/powerpoint/2010/main" val="1895804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pPr>
              <a:lnSpc>
                <a:spcPct val="90000"/>
              </a:lnSpc>
            </a:pPr>
            <a:r>
              <a:rPr lang="en-US" sz="4100" b="1" dirty="0">
                <a:solidFill>
                  <a:schemeClr val="bg1"/>
                </a:solidFill>
                <a:latin typeface="Aharoni" panose="02010803020104030203" pitchFamily="2" charset="-79"/>
                <a:cs typeface="Aharoni" panose="02010803020104030203" pitchFamily="2" charset="-79"/>
              </a:rPr>
              <a:t>Create an Effective, Engaging First-Day Lesson</a:t>
            </a:r>
          </a:p>
        </p:txBody>
      </p:sp>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pic>
        <p:nvPicPr>
          <p:cNvPr id="6" name="Picture 5">
            <a:extLst>
              <a:ext uri="{FF2B5EF4-FFF2-40B4-BE49-F238E27FC236}">
                <a16:creationId xmlns:a16="http://schemas.microsoft.com/office/drawing/2014/main" id="{9704FF8A-0249-41D0-B8E6-F8D405AFE694}"/>
              </a:ext>
            </a:extLst>
          </p:cNvPr>
          <p:cNvPicPr>
            <a:picLocks noChangeAspect="1"/>
          </p:cNvPicPr>
          <p:nvPr/>
        </p:nvPicPr>
        <p:blipFill>
          <a:blip r:embed="rId2"/>
          <a:stretch>
            <a:fillRect/>
          </a:stretch>
        </p:blipFill>
        <p:spPr>
          <a:xfrm>
            <a:off x="2240940" y="2819400"/>
            <a:ext cx="5017443" cy="3206774"/>
          </a:xfrm>
          <a:prstGeom prst="rect">
            <a:avLst/>
          </a:prstGeom>
        </p:spPr>
      </p:pic>
      <p:sp>
        <p:nvSpPr>
          <p:cNvPr id="3" name="Oval 2">
            <a:extLst>
              <a:ext uri="{FF2B5EF4-FFF2-40B4-BE49-F238E27FC236}">
                <a16:creationId xmlns:a16="http://schemas.microsoft.com/office/drawing/2014/main" id="{BCBFE14D-C48B-4B03-87F6-23444938975F}"/>
              </a:ext>
            </a:extLst>
          </p:cNvPr>
          <p:cNvSpPr/>
          <p:nvPr/>
        </p:nvSpPr>
        <p:spPr>
          <a:xfrm>
            <a:off x="933782" y="2381220"/>
            <a:ext cx="6914817" cy="38576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411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36D131-04B8-465A-9911-E7D057428951}"/>
              </a:ext>
            </a:extLst>
          </p:cNvPr>
          <p:cNvSpPr>
            <a:spLocks noGrp="1"/>
          </p:cNvSpPr>
          <p:nvPr>
            <p:ph type="title"/>
          </p:nvPr>
        </p:nvSpPr>
        <p:spPr>
          <a:xfrm>
            <a:off x="647271" y="1012004"/>
            <a:ext cx="2562119" cy="4795408"/>
          </a:xfrm>
        </p:spPr>
        <p:txBody>
          <a:bodyPr>
            <a:normAutofit/>
          </a:bodyPr>
          <a:lstStyle/>
          <a:p>
            <a:r>
              <a:rPr lang="en-US" dirty="0">
                <a:solidFill>
                  <a:srgbClr val="FFFFFF"/>
                </a:solidFill>
                <a:latin typeface="Aharoni" panose="02010803020104030203" pitchFamily="2" charset="-79"/>
                <a:cs typeface="Aharoni" panose="02010803020104030203" pitchFamily="2" charset="-79"/>
              </a:rPr>
              <a:t>Activity Three</a:t>
            </a:r>
          </a:p>
        </p:txBody>
      </p:sp>
      <p:sp>
        <p:nvSpPr>
          <p:cNvPr id="4" name="Footer Placeholder 3">
            <a:extLst>
              <a:ext uri="{FF2B5EF4-FFF2-40B4-BE49-F238E27FC236}">
                <a16:creationId xmlns:a16="http://schemas.microsoft.com/office/drawing/2014/main" id="{3EC4156E-001E-4185-A410-54FAD197EAF0}"/>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a:solidFill>
                  <a:prstClr val="black">
                    <a:tint val="75000"/>
                  </a:prstClr>
                </a:solidFill>
              </a:rPr>
              <a:t>2019 New Teacher Summer Academy</a:t>
            </a:r>
          </a:p>
        </p:txBody>
      </p:sp>
      <p:graphicFrame>
        <p:nvGraphicFramePr>
          <p:cNvPr id="6" name="Content Placeholder 2">
            <a:extLst>
              <a:ext uri="{FF2B5EF4-FFF2-40B4-BE49-F238E27FC236}">
                <a16:creationId xmlns:a16="http://schemas.microsoft.com/office/drawing/2014/main" id="{BB7AD1C3-6E89-45BA-A7D2-773AC487C720}"/>
              </a:ext>
            </a:extLst>
          </p:cNvPr>
          <p:cNvGraphicFramePr>
            <a:graphicFrameLocks noGrp="1"/>
          </p:cNvGraphicFramePr>
          <p:nvPr>
            <p:ph idx="1"/>
            <p:extLst>
              <p:ext uri="{D42A27DB-BD31-4B8C-83A1-F6EECF244321}">
                <p14:modId xmlns:p14="http://schemas.microsoft.com/office/powerpoint/2010/main" val="105316690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278F9CA-1E55-42C3-9BA1-F330BDCD8D5B}"/>
              </a:ext>
            </a:extLst>
          </p:cNvPr>
          <p:cNvPicPr>
            <a:picLocks noChangeAspect="1"/>
          </p:cNvPicPr>
          <p:nvPr/>
        </p:nvPicPr>
        <p:blipFill>
          <a:blip r:embed="rId7"/>
          <a:stretch>
            <a:fillRect/>
          </a:stretch>
        </p:blipFill>
        <p:spPr>
          <a:xfrm>
            <a:off x="-6096000" y="-304864"/>
            <a:ext cx="990600" cy="3706689"/>
          </a:xfrm>
          <a:prstGeom prst="rect">
            <a:avLst/>
          </a:prstGeom>
        </p:spPr>
      </p:pic>
    </p:spTree>
    <p:extLst>
      <p:ext uri="{BB962C8B-B14F-4D97-AF65-F5344CB8AC3E}">
        <p14:creationId xmlns:p14="http://schemas.microsoft.com/office/powerpoint/2010/main" val="386038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64FFC7-E428-4087-AB6C-091C1C4BF128}"/>
              </a:ext>
            </a:extLst>
          </p:cNvPr>
          <p:cNvPicPr>
            <a:picLocks noChangeAspect="1"/>
          </p:cNvPicPr>
          <p:nvPr/>
        </p:nvPicPr>
        <p:blipFill>
          <a:blip r:embed="rId2"/>
          <a:stretch>
            <a:fillRect/>
          </a:stretch>
        </p:blipFill>
        <p:spPr>
          <a:xfrm>
            <a:off x="0" y="0"/>
            <a:ext cx="9144000" cy="6857999"/>
          </a:xfrm>
          <a:prstGeom prst="rect">
            <a:avLst/>
          </a:prstGeom>
        </p:spPr>
      </p:pic>
      <p:sp>
        <p:nvSpPr>
          <p:cNvPr id="2" name="Footer Placeholder 1"/>
          <p:cNvSpPr>
            <a:spLocks noGrp="1"/>
          </p:cNvSpPr>
          <p:nvPr>
            <p:ph type="ftr" sz="quarter" idx="11"/>
          </p:nvPr>
        </p:nvSpPr>
        <p:spPr/>
        <p:txBody>
          <a:bodyPr/>
          <a:lstStyle/>
          <a:p>
            <a:r>
              <a:rPr lang="en-US"/>
              <a:t>2019 New Teacher Summer Academy</a:t>
            </a:r>
          </a:p>
        </p:txBody>
      </p:sp>
      <p:sp>
        <p:nvSpPr>
          <p:cNvPr id="5" name="TextBox 4"/>
          <p:cNvSpPr txBox="1"/>
          <p:nvPr/>
        </p:nvSpPr>
        <p:spPr>
          <a:xfrm>
            <a:off x="438597" y="6105314"/>
            <a:ext cx="1561206" cy="369332"/>
          </a:xfrm>
          <a:prstGeom prst="rect">
            <a:avLst/>
          </a:prstGeom>
          <a:noFill/>
        </p:spPr>
        <p:txBody>
          <a:bodyPr wrap="square" rtlCol="0">
            <a:spAutoFit/>
          </a:bodyPr>
          <a:lstStyle/>
          <a:p>
            <a:r>
              <a:rPr lang="en-US" b="1" dirty="0">
                <a:solidFill>
                  <a:srgbClr val="003399"/>
                </a:solidFill>
                <a:latin typeface="Aharoni"/>
              </a:rPr>
              <a:t>Harry Wong</a:t>
            </a:r>
          </a:p>
        </p:txBody>
      </p:sp>
      <p:pic>
        <p:nvPicPr>
          <p:cNvPr id="6" name="Picture 5"/>
          <p:cNvPicPr>
            <a:picLocks noChangeAspect="1"/>
          </p:cNvPicPr>
          <p:nvPr/>
        </p:nvPicPr>
        <p:blipFill>
          <a:blip r:embed="rId3"/>
          <a:stretch>
            <a:fillRect/>
          </a:stretch>
        </p:blipFill>
        <p:spPr>
          <a:xfrm>
            <a:off x="267594" y="3435350"/>
            <a:ext cx="1903212" cy="2638425"/>
          </a:xfrm>
          <a:prstGeom prst="rect">
            <a:avLst/>
          </a:prstGeom>
          <a:ln w="28575">
            <a:solidFill>
              <a:srgbClr val="FFFF00"/>
            </a:solidFill>
          </a:ln>
        </p:spPr>
      </p:pic>
      <p:sp>
        <p:nvSpPr>
          <p:cNvPr id="4" name="Oval Callout 3"/>
          <p:cNvSpPr/>
          <p:nvPr/>
        </p:nvSpPr>
        <p:spPr>
          <a:xfrm>
            <a:off x="2514600" y="990600"/>
            <a:ext cx="6477000" cy="4484328"/>
          </a:xfrm>
          <a:prstGeom prst="wedgeEllipseCallout">
            <a:avLst>
              <a:gd name="adj1" fmla="val -58659"/>
              <a:gd name="adj2" fmla="val 42145"/>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00400" y="1676400"/>
            <a:ext cx="4999614" cy="3031599"/>
          </a:xfrm>
          <a:prstGeom prst="rect">
            <a:avLst/>
          </a:prstGeom>
        </p:spPr>
        <p:txBody>
          <a:bodyPr wrap="square">
            <a:spAutoFit/>
          </a:bodyPr>
          <a:lstStyle/>
          <a:p>
            <a:pPr marL="63500" lvl="0">
              <a:buClr>
                <a:schemeClr val="accent1"/>
              </a:buClr>
              <a:buSzPct val="76000"/>
            </a:pPr>
            <a:r>
              <a:rPr lang="en-US" sz="2300" b="1" dirty="0">
                <a:solidFill>
                  <a:schemeClr val="bg1"/>
                </a:solidFill>
                <a:ea typeface="Questrial"/>
                <a:cs typeface="Questrial"/>
                <a:sym typeface="Questrial"/>
              </a:rPr>
              <a:t>     </a:t>
            </a:r>
            <a:r>
              <a:rPr lang="en-US" sz="2100" b="1" dirty="0">
                <a:solidFill>
                  <a:schemeClr val="bg1"/>
                </a:solidFill>
                <a:ea typeface="Questrial"/>
                <a:cs typeface="Questrial"/>
                <a:sym typeface="Questrial"/>
              </a:rPr>
              <a:t>“More than 80% of behavior problems in classrooms have nothing to do with discipline.  They are related to classrooms that lack procedures and routines. </a:t>
            </a:r>
          </a:p>
          <a:p>
            <a:pPr marL="63500" lvl="0">
              <a:buClr>
                <a:schemeClr val="accent1"/>
              </a:buClr>
              <a:buSzPct val="76000"/>
            </a:pPr>
            <a:endParaRPr lang="en-US" sz="2100" b="1" dirty="0">
              <a:solidFill>
                <a:schemeClr val="bg1"/>
              </a:solidFill>
              <a:ea typeface="Questrial"/>
              <a:cs typeface="Questrial"/>
              <a:sym typeface="Questrial"/>
            </a:endParaRPr>
          </a:p>
          <a:p>
            <a:pPr marL="63500" lvl="0">
              <a:buClr>
                <a:schemeClr val="accent1"/>
              </a:buClr>
              <a:buSzPct val="76000"/>
            </a:pPr>
            <a:r>
              <a:rPr lang="en-US" sz="2100" b="1" dirty="0">
                <a:solidFill>
                  <a:schemeClr val="bg1"/>
                </a:solidFill>
                <a:ea typeface="Questrial"/>
                <a:cs typeface="Questrial"/>
                <a:sym typeface="Questrial"/>
              </a:rPr>
              <a:t>     The effective teacher has proactively created a classroom management plan that prevents these problems from occurring in the first place.”</a:t>
            </a:r>
          </a:p>
        </p:txBody>
      </p:sp>
      <p:pic>
        <p:nvPicPr>
          <p:cNvPr id="7" name="Picture 6">
            <a:extLst>
              <a:ext uri="{FF2B5EF4-FFF2-40B4-BE49-F238E27FC236}">
                <a16:creationId xmlns:a16="http://schemas.microsoft.com/office/drawing/2014/main" id="{8C444AB1-88C2-464E-AC55-68DE16A2BB08}"/>
              </a:ext>
            </a:extLst>
          </p:cNvPr>
          <p:cNvPicPr>
            <a:picLocks noChangeAspect="1"/>
          </p:cNvPicPr>
          <p:nvPr/>
        </p:nvPicPr>
        <p:blipFill>
          <a:blip r:embed="rId4"/>
          <a:stretch>
            <a:fillRect/>
          </a:stretch>
        </p:blipFill>
        <p:spPr>
          <a:xfrm>
            <a:off x="438597" y="880241"/>
            <a:ext cx="1479677" cy="1972902"/>
          </a:xfrm>
          <a:prstGeom prst="rect">
            <a:avLst/>
          </a:prstGeom>
        </p:spPr>
      </p:pic>
      <p:pic>
        <p:nvPicPr>
          <p:cNvPr id="9" name="Picture 8">
            <a:extLst>
              <a:ext uri="{FF2B5EF4-FFF2-40B4-BE49-F238E27FC236}">
                <a16:creationId xmlns:a16="http://schemas.microsoft.com/office/drawing/2014/main" id="{E8B93019-4693-4D4A-A2EA-4B36C6391B1E}"/>
              </a:ext>
            </a:extLst>
          </p:cNvPr>
          <p:cNvPicPr>
            <a:picLocks noChangeAspect="1"/>
          </p:cNvPicPr>
          <p:nvPr/>
        </p:nvPicPr>
        <p:blipFill>
          <a:blip r:embed="rId5"/>
          <a:stretch>
            <a:fillRect/>
          </a:stretch>
        </p:blipFill>
        <p:spPr>
          <a:xfrm>
            <a:off x="1584997" y="381854"/>
            <a:ext cx="1042506" cy="804742"/>
          </a:xfrm>
          <a:prstGeom prst="rect">
            <a:avLst/>
          </a:prstGeom>
        </p:spPr>
      </p:pic>
    </p:spTree>
    <p:extLst>
      <p:ext uri="{BB962C8B-B14F-4D97-AF65-F5344CB8AC3E}">
        <p14:creationId xmlns:p14="http://schemas.microsoft.com/office/powerpoint/2010/main" val="29369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37FC-7471-4B3E-89F0-AD03E2B26CF1}"/>
              </a:ext>
            </a:extLst>
          </p:cNvPr>
          <p:cNvSpPr>
            <a:spLocks noGrp="1"/>
          </p:cNvSpPr>
          <p:nvPr>
            <p:ph type="title"/>
          </p:nvPr>
        </p:nvSpPr>
        <p:spPr>
          <a:xfrm>
            <a:off x="720075" y="978102"/>
            <a:ext cx="7941325" cy="1062644"/>
          </a:xfrm>
        </p:spPr>
        <p:txBody>
          <a:bodyPr anchor="b">
            <a:normAutofit/>
          </a:bodyPr>
          <a:lstStyle/>
          <a:p>
            <a:pPr algn="l"/>
            <a:r>
              <a:rPr lang="en-US">
                <a:latin typeface="Aharoni" panose="02010803020104030203" pitchFamily="2" charset="-79"/>
                <a:cs typeface="Aharoni" panose="02010803020104030203" pitchFamily="2" charset="-79"/>
              </a:rPr>
              <a:t>Ending Class Each Day</a:t>
            </a:r>
          </a:p>
        </p:txBody>
      </p:sp>
      <p:cxnSp>
        <p:nvCxnSpPr>
          <p:cNvPr id="18" name="Straight Connector 17">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Classroom">
            <a:extLst>
              <a:ext uri="{FF2B5EF4-FFF2-40B4-BE49-F238E27FC236}">
                <a16:creationId xmlns:a16="http://schemas.microsoft.com/office/drawing/2014/main" id="{672B3624-8321-4234-A320-03AA2028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2A8640F8-05F9-4B58-BDB0-13280C2F9D85}"/>
              </a:ext>
            </a:extLst>
          </p:cNvPr>
          <p:cNvSpPr>
            <a:spLocks noGrp="1"/>
          </p:cNvSpPr>
          <p:nvPr>
            <p:ph idx="1"/>
          </p:nvPr>
        </p:nvSpPr>
        <p:spPr>
          <a:xfrm>
            <a:off x="3716515" y="2561193"/>
            <a:ext cx="4944885" cy="3215749"/>
          </a:xfrm>
        </p:spPr>
        <p:txBody>
          <a:bodyPr>
            <a:noAutofit/>
          </a:bodyPr>
          <a:lstStyle/>
          <a:p>
            <a:pPr>
              <a:lnSpc>
                <a:spcPct val="90000"/>
              </a:lnSpc>
            </a:pPr>
            <a:r>
              <a:rPr lang="en-US" sz="2000" b="1" dirty="0"/>
              <a:t>Provide structure</a:t>
            </a:r>
          </a:p>
          <a:p>
            <a:pPr>
              <a:lnSpc>
                <a:spcPct val="90000"/>
              </a:lnSpc>
            </a:pPr>
            <a:r>
              <a:rPr lang="en-US" sz="2000" b="1" dirty="0"/>
              <a:t>Teach procedures, as needed</a:t>
            </a:r>
          </a:p>
          <a:p>
            <a:pPr>
              <a:lnSpc>
                <a:spcPct val="90000"/>
              </a:lnSpc>
              <a:buFontTx/>
              <a:buChar char="-"/>
            </a:pPr>
            <a:r>
              <a:rPr lang="en-US" sz="2000" dirty="0"/>
              <a:t>How and where do you want students to turn in papers?  What if they’re not finished?</a:t>
            </a:r>
          </a:p>
          <a:p>
            <a:pPr>
              <a:lnSpc>
                <a:spcPct val="90000"/>
              </a:lnSpc>
              <a:buFontTx/>
              <a:buChar char="-"/>
            </a:pPr>
            <a:r>
              <a:rPr lang="en-US" sz="2000" dirty="0"/>
              <a:t>How are you ending the lesson EACH day?</a:t>
            </a:r>
          </a:p>
          <a:p>
            <a:pPr>
              <a:lnSpc>
                <a:spcPct val="90000"/>
              </a:lnSpc>
              <a:buFontTx/>
              <a:buChar char="-"/>
            </a:pPr>
            <a:r>
              <a:rPr lang="en-US" sz="2000" dirty="0"/>
              <a:t>What are some formative assessments you can use?</a:t>
            </a:r>
          </a:p>
          <a:p>
            <a:pPr>
              <a:lnSpc>
                <a:spcPct val="90000"/>
              </a:lnSpc>
              <a:buFontTx/>
              <a:buChar char="-"/>
            </a:pPr>
            <a:r>
              <a:rPr lang="en-US" sz="2000" dirty="0"/>
              <a:t>How will students prepare for dismissal?  What does your room need to look like?</a:t>
            </a:r>
          </a:p>
          <a:p>
            <a:pPr>
              <a:lnSpc>
                <a:spcPct val="90000"/>
              </a:lnSpc>
              <a:buFontTx/>
              <a:buChar char="-"/>
            </a:pPr>
            <a:r>
              <a:rPr lang="en-US" sz="2000" dirty="0"/>
              <a:t>Who dismisses the students?  How will that look?</a:t>
            </a:r>
          </a:p>
        </p:txBody>
      </p:sp>
      <p:sp>
        <p:nvSpPr>
          <p:cNvPr id="4" name="Footer Placeholder 3">
            <a:extLst>
              <a:ext uri="{FF2B5EF4-FFF2-40B4-BE49-F238E27FC236}">
                <a16:creationId xmlns:a16="http://schemas.microsoft.com/office/drawing/2014/main" id="{E771F681-FB24-47B3-B750-03DC1F35FB82}"/>
              </a:ext>
            </a:extLst>
          </p:cNvPr>
          <p:cNvSpPr>
            <a:spLocks noGrp="1"/>
          </p:cNvSpPr>
          <p:nvPr>
            <p:ph type="ftr" sz="quarter" idx="11"/>
          </p:nvPr>
        </p:nvSpPr>
        <p:spPr>
          <a:xfrm>
            <a:off x="748344" y="6217920"/>
            <a:ext cx="3086100" cy="365125"/>
          </a:xfrm>
        </p:spPr>
        <p:txBody>
          <a:bodyPr>
            <a:normAutofit/>
          </a:bodyPr>
          <a:lstStyle/>
          <a:p>
            <a:pPr algn="l">
              <a:spcAft>
                <a:spcPts val="600"/>
              </a:spcAft>
            </a:pPr>
            <a:r>
              <a:rPr lang="en-US" sz="1000">
                <a:solidFill>
                  <a:prstClr val="black">
                    <a:lumMod val="50000"/>
                    <a:lumOff val="50000"/>
                  </a:prstClr>
                </a:solidFill>
              </a:rPr>
              <a:t>2019 New Teacher Summer Academy</a:t>
            </a:r>
          </a:p>
        </p:txBody>
      </p:sp>
    </p:spTree>
    <p:extLst>
      <p:ext uri="{BB962C8B-B14F-4D97-AF65-F5344CB8AC3E}">
        <p14:creationId xmlns:p14="http://schemas.microsoft.com/office/powerpoint/2010/main" val="481277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8F33-F886-4C90-8A4D-8B29D0E989D5}"/>
              </a:ext>
            </a:extLst>
          </p:cNvPr>
          <p:cNvSpPr>
            <a:spLocks noGrp="1"/>
          </p:cNvSpPr>
          <p:nvPr>
            <p:ph type="title"/>
          </p:nvPr>
        </p:nvSpPr>
        <p:spPr>
          <a:xfrm>
            <a:off x="3724072" y="629268"/>
            <a:ext cx="4939868" cy="1286160"/>
          </a:xfrm>
        </p:spPr>
        <p:txBody>
          <a:bodyPr anchor="b">
            <a:normAutofit/>
          </a:bodyPr>
          <a:lstStyle/>
          <a:p>
            <a:r>
              <a:rPr lang="en-US" b="1" dirty="0">
                <a:latin typeface="Comic Sans MS" panose="030F0702030302020204" pitchFamily="66" charset="0"/>
              </a:rPr>
              <a:t>Welcome!</a:t>
            </a:r>
          </a:p>
        </p:txBody>
      </p:sp>
      <p:pic>
        <p:nvPicPr>
          <p:cNvPr id="6" name="Picture 5" descr="A yellow flower&#10;&#10;Description automatically generated">
            <a:extLst>
              <a:ext uri="{FF2B5EF4-FFF2-40B4-BE49-F238E27FC236}">
                <a16:creationId xmlns:a16="http://schemas.microsoft.com/office/drawing/2014/main" id="{1FD8A8C7-639F-4B32-9A16-5BDA0EE09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9" r="23978"/>
          <a:stretch/>
        </p:blipFill>
        <p:spPr>
          <a:xfrm>
            <a:off x="20" y="10"/>
            <a:ext cx="3476673" cy="6857990"/>
          </a:xfrm>
          <a:prstGeom prst="rect">
            <a:avLst/>
          </a:prstGeom>
          <a:effectLst/>
        </p:spPr>
      </p:pic>
      <p:cxnSp>
        <p:nvCxnSpPr>
          <p:cNvPr id="13"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BE208"/>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D63BCC-0EE3-4A5A-95A0-06A9CCB223A2}"/>
              </a:ext>
            </a:extLst>
          </p:cNvPr>
          <p:cNvSpPr>
            <a:spLocks noGrp="1"/>
          </p:cNvSpPr>
          <p:nvPr>
            <p:ph idx="1"/>
          </p:nvPr>
        </p:nvSpPr>
        <p:spPr>
          <a:xfrm>
            <a:off x="3724073" y="2438400"/>
            <a:ext cx="4939867" cy="3785419"/>
          </a:xfrm>
        </p:spPr>
        <p:txBody>
          <a:bodyPr>
            <a:normAutofit/>
          </a:bodyPr>
          <a:lstStyle/>
          <a:p>
            <a:pPr marL="0" indent="0">
              <a:lnSpc>
                <a:spcPct val="90000"/>
              </a:lnSpc>
              <a:buNone/>
            </a:pPr>
            <a:r>
              <a:rPr lang="en-US" sz="1300" dirty="0">
                <a:latin typeface="Aharoni" panose="02010803020104030203" pitchFamily="2" charset="-79"/>
                <a:cs typeface="Aharoni" panose="02010803020104030203" pitchFamily="2" charset="-79"/>
              </a:rPr>
              <a:t>Let’s prepare to learn:</a:t>
            </a:r>
          </a:p>
          <a:p>
            <a:pPr>
              <a:lnSpc>
                <a:spcPct val="90000"/>
              </a:lnSpc>
            </a:pPr>
            <a:r>
              <a:rPr lang="en-US" sz="1300" dirty="0">
                <a:latin typeface="Aharoni" panose="02010803020104030203" pitchFamily="2" charset="-79"/>
                <a:cs typeface="Aharoni" panose="02010803020104030203" pitchFamily="2" charset="-79"/>
              </a:rPr>
              <a:t>On your desk, you need a pencil.  All other items should be on the floor, out of the way.</a:t>
            </a:r>
          </a:p>
          <a:p>
            <a:pPr>
              <a:lnSpc>
                <a:spcPct val="90000"/>
              </a:lnSpc>
            </a:pPr>
            <a:r>
              <a:rPr lang="en-US" sz="1300" dirty="0">
                <a:latin typeface="Aharoni" panose="02010803020104030203" pitchFamily="2" charset="-79"/>
                <a:cs typeface="Aharoni" panose="02010803020104030203" pitchFamily="2" charset="-79"/>
              </a:rPr>
              <a:t>Please be in your seat facing forward when the bell rings.</a:t>
            </a:r>
          </a:p>
          <a:p>
            <a:pPr>
              <a:lnSpc>
                <a:spcPct val="90000"/>
              </a:lnSpc>
            </a:pPr>
            <a:endParaRPr lang="en-US" sz="1300" dirty="0">
              <a:latin typeface="Aharoni" panose="02010803020104030203" pitchFamily="2" charset="-79"/>
              <a:cs typeface="Aharoni" panose="02010803020104030203" pitchFamily="2" charset="-79"/>
            </a:endParaRPr>
          </a:p>
          <a:p>
            <a:pPr marL="0" indent="0">
              <a:lnSpc>
                <a:spcPct val="90000"/>
              </a:lnSpc>
              <a:buNone/>
            </a:pPr>
            <a:r>
              <a:rPr lang="en-US" sz="1300" dirty="0">
                <a:highlight>
                  <a:srgbClr val="FFFF00"/>
                </a:highlight>
                <a:latin typeface="Aharoni" panose="02010803020104030203" pitchFamily="2" charset="-79"/>
                <a:cs typeface="Aharoni" panose="02010803020104030203" pitchFamily="2" charset="-79"/>
              </a:rPr>
              <a:t>Today, </a:t>
            </a:r>
            <a:r>
              <a:rPr lang="en-US" sz="1300" i="1" dirty="0">
                <a:highlight>
                  <a:srgbClr val="FFFF00"/>
                </a:highlight>
                <a:latin typeface="Aharoni" panose="02010803020104030203" pitchFamily="2" charset="-79"/>
                <a:cs typeface="Aharoni" panose="02010803020104030203" pitchFamily="2" charset="-79"/>
              </a:rPr>
              <a:t>your</a:t>
            </a:r>
            <a:r>
              <a:rPr lang="en-US" sz="1300" dirty="0">
                <a:highlight>
                  <a:srgbClr val="FFFF00"/>
                </a:highlight>
                <a:latin typeface="Aharoni" panose="02010803020104030203" pitchFamily="2" charset="-79"/>
                <a:cs typeface="Aharoni" panose="02010803020104030203" pitchFamily="2" charset="-79"/>
              </a:rPr>
              <a:t> </a:t>
            </a:r>
            <a:r>
              <a:rPr lang="en-US" sz="1300" b="1" dirty="0">
                <a:highlight>
                  <a:srgbClr val="FFFF00"/>
                </a:highlight>
                <a:latin typeface="Aharoni" panose="02010803020104030203" pitchFamily="2" charset="-79"/>
                <a:cs typeface="Aharoni" panose="02010803020104030203" pitchFamily="2" charset="-79"/>
              </a:rPr>
              <a:t>learning goal </a:t>
            </a:r>
            <a:r>
              <a:rPr lang="en-US" sz="1300" dirty="0">
                <a:highlight>
                  <a:srgbClr val="FFFF00"/>
                </a:highlight>
                <a:latin typeface="Aharoni" panose="02010803020104030203" pitchFamily="2" charset="-79"/>
                <a:cs typeface="Aharoni" panose="02010803020104030203" pitchFamily="2" charset="-79"/>
              </a:rPr>
              <a:t>is  (Language of standards)</a:t>
            </a:r>
          </a:p>
          <a:p>
            <a:pPr>
              <a:lnSpc>
                <a:spcPct val="90000"/>
              </a:lnSpc>
              <a:buFontTx/>
              <a:buChar char="-"/>
            </a:pPr>
            <a:r>
              <a:rPr lang="en-US" sz="1300" dirty="0">
                <a:highlight>
                  <a:srgbClr val="FFFF00"/>
                </a:highlight>
                <a:latin typeface="Aharoni" panose="02010803020104030203" pitchFamily="2" charset="-79"/>
                <a:cs typeface="Aharoni" panose="02010803020104030203" pitchFamily="2" charset="-79"/>
              </a:rPr>
              <a:t>to identify and explain basic daily procedures and guidelines for conducting class</a:t>
            </a:r>
          </a:p>
          <a:p>
            <a:pPr>
              <a:lnSpc>
                <a:spcPct val="90000"/>
              </a:lnSpc>
              <a:buFontTx/>
              <a:buChar char="-"/>
            </a:pPr>
            <a:r>
              <a:rPr lang="en-US" sz="1300" dirty="0">
                <a:highlight>
                  <a:srgbClr val="FFFF00"/>
                </a:highlight>
                <a:latin typeface="Aharoni" panose="02010803020104030203" pitchFamily="2" charset="-79"/>
                <a:cs typeface="Aharoni" panose="02010803020104030203" pitchFamily="2" charset="-79"/>
              </a:rPr>
              <a:t>define the term </a:t>
            </a:r>
            <a:r>
              <a:rPr lang="en-US" sz="1300" u="sng" dirty="0">
                <a:highlight>
                  <a:srgbClr val="FFFF00"/>
                </a:highlight>
                <a:latin typeface="Aharoni" panose="02010803020104030203" pitchFamily="2" charset="-79"/>
                <a:cs typeface="Aharoni" panose="02010803020104030203" pitchFamily="2" charset="-79"/>
              </a:rPr>
              <a:t>growth mindset </a:t>
            </a:r>
            <a:r>
              <a:rPr lang="en-US" sz="1300" dirty="0">
                <a:highlight>
                  <a:srgbClr val="FFFF00"/>
                </a:highlight>
                <a:latin typeface="Aharoni" panose="02010803020104030203" pitchFamily="2" charset="-79"/>
                <a:cs typeface="Aharoni" panose="02010803020104030203" pitchFamily="2" charset="-79"/>
              </a:rPr>
              <a:t>and apply it to our work together this year</a:t>
            </a:r>
          </a:p>
          <a:p>
            <a:pPr>
              <a:lnSpc>
                <a:spcPct val="90000"/>
              </a:lnSpc>
              <a:buFontTx/>
              <a:buChar char="-"/>
            </a:pPr>
            <a:endParaRPr lang="en-US" sz="1300" dirty="0">
              <a:latin typeface="Aharoni" panose="02010803020104030203" pitchFamily="2" charset="-79"/>
              <a:cs typeface="Aharoni" panose="02010803020104030203" pitchFamily="2" charset="-79"/>
            </a:endParaRPr>
          </a:p>
          <a:p>
            <a:pPr marL="0" indent="0">
              <a:lnSpc>
                <a:spcPct val="90000"/>
              </a:lnSpc>
              <a:buNone/>
            </a:pPr>
            <a:r>
              <a:rPr lang="en-US" sz="1300" b="1" dirty="0">
                <a:latin typeface="Aharoni" panose="02010803020104030203" pitchFamily="2" charset="-79"/>
                <a:cs typeface="Aharoni" panose="02010803020104030203" pitchFamily="2" charset="-79"/>
              </a:rPr>
              <a:t>AGENDA</a:t>
            </a:r>
            <a:r>
              <a:rPr lang="en-US" sz="1300" dirty="0">
                <a:latin typeface="Aharoni" panose="02010803020104030203" pitchFamily="2" charset="-79"/>
                <a:cs typeface="Aharoni" panose="02010803020104030203" pitchFamily="2" charset="-79"/>
              </a:rPr>
              <a:t> (Learning Activities)</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Annotate and discuss parts of a Welcome letter and packet</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Watch a video of teens making a difference in their community</a:t>
            </a:r>
          </a:p>
          <a:p>
            <a:pPr marL="457200" indent="-457200">
              <a:lnSpc>
                <a:spcPct val="90000"/>
              </a:lnSpc>
              <a:buAutoNum type="arabicPeriod"/>
            </a:pPr>
            <a:r>
              <a:rPr lang="en-US" sz="1300" dirty="0">
                <a:latin typeface="Aharoni" panose="02010803020104030203" pitchFamily="2" charset="-79"/>
                <a:cs typeface="Aharoni" panose="02010803020104030203" pitchFamily="2" charset="-79"/>
              </a:rPr>
              <a:t>Complete a brief survey to help me get to know you</a:t>
            </a:r>
          </a:p>
          <a:p>
            <a:pPr marL="0" indent="0">
              <a:lnSpc>
                <a:spcPct val="90000"/>
              </a:lnSpc>
              <a:buNone/>
            </a:pPr>
            <a:endParaRPr lang="en-US" sz="1300" dirty="0"/>
          </a:p>
          <a:p>
            <a:pPr marL="457200" indent="-457200">
              <a:lnSpc>
                <a:spcPct val="90000"/>
              </a:lnSpc>
              <a:buAutoNum type="arabicPeriod"/>
            </a:pPr>
            <a:endParaRPr lang="en-US" sz="1300" dirty="0"/>
          </a:p>
        </p:txBody>
      </p:sp>
      <p:sp>
        <p:nvSpPr>
          <p:cNvPr id="4" name="Footer Placeholder 3">
            <a:extLst>
              <a:ext uri="{FF2B5EF4-FFF2-40B4-BE49-F238E27FC236}">
                <a16:creationId xmlns:a16="http://schemas.microsoft.com/office/drawing/2014/main" id="{A128423C-0109-4658-BEF6-3E1F2D2CE26E}"/>
              </a:ext>
            </a:extLst>
          </p:cNvPr>
          <p:cNvSpPr>
            <a:spLocks noGrp="1"/>
          </p:cNvSpPr>
          <p:nvPr>
            <p:ph type="ftr" sz="quarter" idx="11"/>
          </p:nvPr>
        </p:nvSpPr>
        <p:spPr>
          <a:xfrm>
            <a:off x="3724072" y="6356350"/>
            <a:ext cx="3104351" cy="365125"/>
          </a:xfrm>
        </p:spPr>
        <p:txBody>
          <a:bodyPr>
            <a:normAutofit/>
          </a:bodyPr>
          <a:lstStyle/>
          <a:p>
            <a:pPr algn="l">
              <a:spcAft>
                <a:spcPts val="600"/>
              </a:spcAft>
            </a:pPr>
            <a:r>
              <a:rPr lang="en-US"/>
              <a:t>2019 New Teacher Summer Academy</a:t>
            </a:r>
          </a:p>
        </p:txBody>
      </p:sp>
    </p:spTree>
    <p:extLst>
      <p:ext uri="{BB962C8B-B14F-4D97-AF65-F5344CB8AC3E}">
        <p14:creationId xmlns:p14="http://schemas.microsoft.com/office/powerpoint/2010/main" val="2043565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5C12-136A-4469-8376-626E29E0A554}"/>
              </a:ext>
            </a:extLst>
          </p:cNvPr>
          <p:cNvSpPr>
            <a:spLocks noGrp="1"/>
          </p:cNvSpPr>
          <p:nvPr>
            <p:ph type="title"/>
          </p:nvPr>
        </p:nvSpPr>
        <p:spPr>
          <a:xfrm>
            <a:off x="360759" y="3752849"/>
            <a:ext cx="2468166" cy="2452687"/>
          </a:xfrm>
        </p:spPr>
        <p:txBody>
          <a:bodyPr anchor="ctr">
            <a:normAutofit/>
          </a:bodyPr>
          <a:lstStyle/>
          <a:p>
            <a:pPr>
              <a:lnSpc>
                <a:spcPct val="90000"/>
              </a:lnSpc>
            </a:pPr>
            <a:r>
              <a:rPr lang="en-US" sz="3100">
                <a:latin typeface="Aharoni" panose="02010803020104030203" pitchFamily="2" charset="-79"/>
                <a:cs typeface="Aharoni" panose="02010803020104030203" pitchFamily="2" charset="-79"/>
              </a:rPr>
              <a:t>Your New Teacher Mentor </a:t>
            </a:r>
            <a:br>
              <a:rPr lang="en-US" sz="3100">
                <a:latin typeface="Aharoni" panose="02010803020104030203" pitchFamily="2" charset="-79"/>
                <a:cs typeface="Aharoni" panose="02010803020104030203" pitchFamily="2" charset="-79"/>
              </a:rPr>
            </a:br>
            <a:r>
              <a:rPr lang="en-US" sz="3100">
                <a:latin typeface="Aharoni" panose="02010803020104030203" pitchFamily="2" charset="-79"/>
                <a:cs typeface="Aharoni" panose="02010803020104030203" pitchFamily="2" charset="-79"/>
              </a:rPr>
              <a:t>Can Help You!</a:t>
            </a:r>
          </a:p>
        </p:txBody>
      </p:sp>
      <p:pic>
        <p:nvPicPr>
          <p:cNvPr id="10" name="Picture 9" descr="A sunset over a body of water&#10;&#10;Description automatically generated">
            <a:extLst>
              <a:ext uri="{FF2B5EF4-FFF2-40B4-BE49-F238E27FC236}">
                <a16:creationId xmlns:a16="http://schemas.microsoft.com/office/drawing/2014/main" id="{44466CA5-33D7-4788-A219-9DC54486BE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476" b="13731"/>
          <a:stretch/>
        </p:blipFill>
        <p:spPr>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A862779-63B6-4B16-95D5-EF8BA2C59A04}"/>
              </a:ext>
            </a:extLst>
          </p:cNvPr>
          <p:cNvSpPr>
            <a:spLocks noGrp="1"/>
          </p:cNvSpPr>
          <p:nvPr>
            <p:ph idx="1"/>
          </p:nvPr>
        </p:nvSpPr>
        <p:spPr>
          <a:xfrm>
            <a:off x="3167986" y="3752850"/>
            <a:ext cx="5614060" cy="2452687"/>
          </a:xfrm>
        </p:spPr>
        <p:txBody>
          <a:bodyPr anchor="ctr">
            <a:normAutofit/>
          </a:bodyPr>
          <a:lstStyle/>
          <a:p>
            <a:pPr marL="63500" lvl="0">
              <a:lnSpc>
                <a:spcPct val="90000"/>
              </a:lnSpc>
              <a:buClr>
                <a:schemeClr val="accent1"/>
              </a:buClr>
              <a:buSzPct val="76000"/>
              <a:buFont typeface="Wingdings" panose="05000000000000000000" pitchFamily="2" charset="2"/>
              <a:buChar char="q"/>
            </a:pPr>
            <a:endParaRPr lang="en-US" sz="1400" b="1">
              <a:ea typeface="Questrial"/>
              <a:cs typeface="Questrial"/>
              <a:sym typeface="Questrial"/>
            </a:endParaRP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Procedures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First-day lesson ideas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Student packet of procedures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Rapport-building ideas</a:t>
            </a:r>
          </a:p>
          <a:p>
            <a:pPr marL="520700" lvl="0" indent="-457200">
              <a:lnSpc>
                <a:spcPct val="90000"/>
              </a:lnSpc>
              <a:buClr>
                <a:schemeClr val="accent1"/>
              </a:buClr>
              <a:buSzPct val="76000"/>
              <a:buFontTx/>
              <a:buChar char="-"/>
            </a:pPr>
            <a:endParaRPr lang="en-US" sz="1400" b="1">
              <a:ea typeface="Questrial"/>
              <a:cs typeface="Questrial"/>
              <a:sym typeface="Questrial"/>
            </a:endParaRPr>
          </a:p>
          <a:p>
            <a:pPr marL="63500" lvl="0" indent="0">
              <a:lnSpc>
                <a:spcPct val="90000"/>
              </a:lnSpc>
              <a:buClr>
                <a:schemeClr val="accent1"/>
              </a:buClr>
              <a:buSzPct val="76000"/>
              <a:buNone/>
            </a:pPr>
            <a:r>
              <a:rPr lang="en-US" sz="1400" b="1">
                <a:ea typeface="Questrial"/>
                <a:cs typeface="Questrial"/>
                <a:sym typeface="Questrial"/>
                <a:hlinkClick r:id="rId3"/>
              </a:rPr>
              <a:t>www.weheartsecondaryteachers.com</a:t>
            </a:r>
            <a:endParaRPr lang="en-US" sz="1400" b="1">
              <a:ea typeface="Questrial"/>
              <a:cs typeface="Questrial"/>
              <a:sym typeface="Questrial"/>
            </a:endParaRPr>
          </a:p>
          <a:p>
            <a:pPr marL="63500" lvl="0" indent="0">
              <a:lnSpc>
                <a:spcPct val="90000"/>
              </a:lnSpc>
              <a:buClr>
                <a:schemeClr val="accent1"/>
              </a:buClr>
              <a:buSzPct val="76000"/>
              <a:buNone/>
            </a:pPr>
            <a:r>
              <a:rPr lang="en-US" sz="1400" b="1">
                <a:ea typeface="Questrial"/>
                <a:cs typeface="Questrial"/>
                <a:sym typeface="Questrial"/>
              </a:rPr>
              <a:t>Wendy Waller</a:t>
            </a:r>
          </a:p>
          <a:p>
            <a:pPr marL="63500" lvl="0" indent="0">
              <a:lnSpc>
                <a:spcPct val="90000"/>
              </a:lnSpc>
              <a:buClr>
                <a:schemeClr val="accent1"/>
              </a:buClr>
              <a:buSzPct val="76000"/>
              <a:buNone/>
            </a:pPr>
            <a:r>
              <a:rPr lang="en-US" sz="1400" b="1">
                <a:ea typeface="Questrial"/>
                <a:cs typeface="Questrial"/>
                <a:sym typeface="Questrial"/>
              </a:rPr>
              <a:t>443.235.9190</a:t>
            </a:r>
          </a:p>
          <a:p>
            <a:pPr marL="63500" lvl="0" indent="0">
              <a:lnSpc>
                <a:spcPct val="90000"/>
              </a:lnSpc>
              <a:buClr>
                <a:schemeClr val="accent1"/>
              </a:buClr>
              <a:buSzPct val="76000"/>
              <a:buNone/>
            </a:pPr>
            <a:r>
              <a:rPr lang="en-US" sz="1400" b="1">
                <a:ea typeface="Questrial"/>
                <a:cs typeface="Questrial"/>
                <a:sym typeface="Questrial"/>
                <a:hlinkClick r:id="rId4"/>
              </a:rPr>
              <a:t>wwaller@wboe.org</a:t>
            </a:r>
            <a:endParaRPr lang="en-US" sz="1400" b="1">
              <a:ea typeface="Questrial"/>
              <a:cs typeface="Questrial"/>
              <a:sym typeface="Questrial"/>
            </a:endParaRPr>
          </a:p>
          <a:p>
            <a:pPr marL="520700" lvl="0" indent="-457200">
              <a:lnSpc>
                <a:spcPct val="90000"/>
              </a:lnSpc>
              <a:buClr>
                <a:schemeClr val="accent1"/>
              </a:buClr>
              <a:buSzPct val="76000"/>
              <a:buFontTx/>
              <a:buChar char="-"/>
            </a:pPr>
            <a:endParaRPr lang="en-US" sz="1400" b="1">
              <a:ea typeface="Questrial"/>
              <a:cs typeface="Questrial"/>
              <a:sym typeface="Questrial"/>
            </a:endParaRPr>
          </a:p>
          <a:p>
            <a:pPr>
              <a:lnSpc>
                <a:spcPct val="90000"/>
              </a:lnSpc>
            </a:pPr>
            <a:endParaRPr lang="en-US" sz="1400"/>
          </a:p>
        </p:txBody>
      </p:sp>
      <p:sp>
        <p:nvSpPr>
          <p:cNvPr id="4" name="Footer Placeholder 3">
            <a:extLst>
              <a:ext uri="{FF2B5EF4-FFF2-40B4-BE49-F238E27FC236}">
                <a16:creationId xmlns:a16="http://schemas.microsoft.com/office/drawing/2014/main" id="{45133263-76FB-4122-905B-78DA92A7ACD9}"/>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schemeClr val="tx1">
                    <a:lumMod val="75000"/>
                    <a:lumOff val="25000"/>
                  </a:schemeClr>
                </a:solidFill>
              </a:rPr>
              <a:t>2019 New Teacher Summer Academy</a:t>
            </a:r>
          </a:p>
        </p:txBody>
      </p:sp>
    </p:spTree>
    <p:extLst>
      <p:ext uri="{BB962C8B-B14F-4D97-AF65-F5344CB8AC3E}">
        <p14:creationId xmlns:p14="http://schemas.microsoft.com/office/powerpoint/2010/main" val="1196339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6281444-969D-4AC2-91E9-32965A92A9EB}"/>
              </a:ext>
            </a:extLst>
          </p:cNvPr>
          <p:cNvSpPr>
            <a:spLocks noGrp="1"/>
          </p:cNvSpPr>
          <p:nvPr>
            <p:ph type="title"/>
          </p:nvPr>
        </p:nvSpPr>
        <p:spPr>
          <a:xfrm>
            <a:off x="401265" y="685800"/>
            <a:ext cx="2085203" cy="5105400"/>
          </a:xfrm>
        </p:spPr>
        <p:txBody>
          <a:bodyPr>
            <a:normAutofit/>
          </a:bodyPr>
          <a:lstStyle/>
          <a:p>
            <a:r>
              <a:rPr lang="en-US" sz="3500" b="1" dirty="0">
                <a:solidFill>
                  <a:srgbClr val="FFFFFF"/>
                </a:solidFill>
                <a:cs typeface="Aharoni" panose="02010803020104030203" pitchFamily="2" charset="-79"/>
              </a:rPr>
              <a:t>Three Truths and a Lie</a:t>
            </a:r>
          </a:p>
        </p:txBody>
      </p:sp>
      <p:sp>
        <p:nvSpPr>
          <p:cNvPr id="4" name="Footer Placeholder 3">
            <a:extLst>
              <a:ext uri="{FF2B5EF4-FFF2-40B4-BE49-F238E27FC236}">
                <a16:creationId xmlns:a16="http://schemas.microsoft.com/office/drawing/2014/main" id="{3261E52D-DEE1-40F8-B1DB-135016EF08E0}"/>
              </a:ext>
            </a:extLst>
          </p:cNvPr>
          <p:cNvSpPr>
            <a:spLocks noGrp="1"/>
          </p:cNvSpPr>
          <p:nvPr>
            <p:ph type="ftr" sz="quarter" idx="11"/>
          </p:nvPr>
        </p:nvSpPr>
        <p:spPr>
          <a:xfrm>
            <a:off x="4314078" y="6309360"/>
            <a:ext cx="2924211" cy="365125"/>
          </a:xfrm>
        </p:spPr>
        <p:txBody>
          <a:bodyPr>
            <a:normAutofit/>
          </a:bodyPr>
          <a:lstStyle/>
          <a:p>
            <a:pPr algn="l">
              <a:spcAft>
                <a:spcPts val="600"/>
              </a:spcAft>
            </a:pPr>
            <a:r>
              <a:rPr lang="en-US" sz="1000">
                <a:solidFill>
                  <a:prstClr val="black">
                    <a:tint val="75000"/>
                  </a:prstClr>
                </a:solidFill>
              </a:rPr>
              <a:t>2019 New Teacher Summer Academy</a:t>
            </a:r>
          </a:p>
        </p:txBody>
      </p:sp>
      <p:graphicFrame>
        <p:nvGraphicFramePr>
          <p:cNvPr id="21" name="Content Placeholder 2">
            <a:extLst>
              <a:ext uri="{FF2B5EF4-FFF2-40B4-BE49-F238E27FC236}">
                <a16:creationId xmlns:a16="http://schemas.microsoft.com/office/drawing/2014/main" id="{FE840E61-2F4E-4177-9F1B-AB516F27AA4C}"/>
              </a:ext>
            </a:extLst>
          </p:cNvPr>
          <p:cNvGraphicFramePr>
            <a:graphicFrameLocks noGrp="1"/>
          </p:cNvGraphicFramePr>
          <p:nvPr>
            <p:ph idx="1"/>
            <p:extLst>
              <p:ext uri="{D42A27DB-BD31-4B8C-83A1-F6EECF244321}">
                <p14:modId xmlns:p14="http://schemas.microsoft.com/office/powerpoint/2010/main" val="1692242923"/>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98F2EB5-EB29-4E73-8B49-AF96DE849E13}"/>
              </a:ext>
            </a:extLst>
          </p:cNvPr>
          <p:cNvSpPr txBox="1"/>
          <p:nvPr/>
        </p:nvSpPr>
        <p:spPr>
          <a:xfrm>
            <a:off x="6172200" y="1828800"/>
            <a:ext cx="533400" cy="769441"/>
          </a:xfrm>
          <a:prstGeom prst="rect">
            <a:avLst/>
          </a:prstGeom>
          <a:solidFill>
            <a:schemeClr val="bg1"/>
          </a:solidFill>
        </p:spPr>
        <p:txBody>
          <a:bodyPr wrap="square" rtlCol="0">
            <a:spAutoFit/>
          </a:bodyPr>
          <a:lstStyle/>
          <a:p>
            <a:r>
              <a:rPr lang="en-US" sz="4400" b="1" dirty="0">
                <a:solidFill>
                  <a:srgbClr val="FF0000"/>
                </a:solidFill>
              </a:rPr>
              <a:t>2</a:t>
            </a:r>
          </a:p>
        </p:txBody>
      </p:sp>
      <p:sp>
        <p:nvSpPr>
          <p:cNvPr id="7" name="TextBox 6">
            <a:extLst>
              <a:ext uri="{FF2B5EF4-FFF2-40B4-BE49-F238E27FC236}">
                <a16:creationId xmlns:a16="http://schemas.microsoft.com/office/drawing/2014/main" id="{92183A4E-0541-4459-9BEC-9D5319BEB11D}"/>
              </a:ext>
            </a:extLst>
          </p:cNvPr>
          <p:cNvSpPr txBox="1"/>
          <p:nvPr/>
        </p:nvSpPr>
        <p:spPr>
          <a:xfrm>
            <a:off x="4164876" y="2385109"/>
            <a:ext cx="2334372" cy="830997"/>
          </a:xfrm>
          <a:prstGeom prst="rect">
            <a:avLst/>
          </a:prstGeom>
          <a:solidFill>
            <a:schemeClr val="bg1"/>
          </a:solidFill>
        </p:spPr>
        <p:txBody>
          <a:bodyPr wrap="square" rtlCol="0">
            <a:spAutoFit/>
          </a:bodyPr>
          <a:lstStyle/>
          <a:p>
            <a:pPr algn="ctr"/>
            <a:r>
              <a:rPr lang="en-US" sz="4800" b="1" dirty="0">
                <a:solidFill>
                  <a:srgbClr val="FF0000"/>
                </a:solidFill>
                <a:latin typeface="Aharoni" panose="02010803020104030203" pitchFamily="2" charset="-79"/>
                <a:cs typeface="Aharoni" panose="02010803020104030203" pitchFamily="2" charset="-79"/>
              </a:rPr>
              <a:t>LIE</a:t>
            </a:r>
          </a:p>
        </p:txBody>
      </p:sp>
    </p:spTree>
    <p:extLst>
      <p:ext uri="{BB962C8B-B14F-4D97-AF65-F5344CB8AC3E}">
        <p14:creationId xmlns:p14="http://schemas.microsoft.com/office/powerpoint/2010/main" val="795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8D357-6277-40BC-A9C8-D726F9820617}"/>
              </a:ext>
            </a:extLst>
          </p:cNvPr>
          <p:cNvPicPr>
            <a:picLocks noChangeAspect="1"/>
          </p:cNvPicPr>
          <p:nvPr/>
        </p:nvPicPr>
        <p:blipFill rotWithShape="1">
          <a:blip r:embed="rId2"/>
          <a:srcRect t="7747" b="7268"/>
          <a:stretch/>
        </p:blipFill>
        <p:spPr>
          <a:xfrm>
            <a:off x="-1" y="10"/>
            <a:ext cx="9144000" cy="6857990"/>
          </a:xfrm>
          <a:prstGeom prst="rect">
            <a:avLst/>
          </a:prstGeom>
        </p:spPr>
      </p:pic>
      <p:sp>
        <p:nvSpPr>
          <p:cNvPr id="3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1371A8B7-BFFA-4523-947C-038C0C808635}"/>
              </a:ext>
            </a:extLst>
          </p:cNvPr>
          <p:cNvSpPr>
            <a:spLocks noGrp="1"/>
          </p:cNvSpPr>
          <p:nvPr>
            <p:ph type="title"/>
          </p:nvPr>
        </p:nvSpPr>
        <p:spPr>
          <a:xfrm>
            <a:off x="568370" y="3149961"/>
            <a:ext cx="3153103" cy="1007066"/>
          </a:xfrm>
        </p:spPr>
        <p:txBody>
          <a:bodyPr vert="horz" lIns="91440" tIns="45720" rIns="91440" bIns="45720" rtlCol="0">
            <a:normAutofit/>
          </a:bodyPr>
          <a:lstStyle/>
          <a:p>
            <a:r>
              <a:rPr lang="en-US" sz="3150" kern="1200">
                <a:latin typeface="Aharoni" panose="02010803020104030203" pitchFamily="2" charset="-79"/>
                <a:cs typeface="Aharoni" panose="02010803020104030203" pitchFamily="2" charset="-79"/>
              </a:rPr>
              <a:t>Create Ener-chi!</a:t>
            </a:r>
          </a:p>
        </p:txBody>
      </p:sp>
      <p:cxnSp>
        <p:nvCxnSpPr>
          <p:cNvPr id="34" name="Straight Connector 3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9AF91E-A4A9-45AA-BF12-B21E4A4011BB}"/>
              </a:ext>
            </a:extLst>
          </p:cNvPr>
          <p:cNvSpPr>
            <a:spLocks noGrp="1"/>
          </p:cNvSpPr>
          <p:nvPr>
            <p:ph idx="1"/>
          </p:nvPr>
        </p:nvSpPr>
        <p:spPr>
          <a:xfrm>
            <a:off x="430421" y="4277679"/>
            <a:ext cx="3444766" cy="1964879"/>
          </a:xfrm>
        </p:spPr>
        <p:txBody>
          <a:bodyPr vert="horz" lIns="91440" tIns="45720" rIns="91440" bIns="45720" rtlCol="0" anchor="ctr">
            <a:normAutofit/>
          </a:bodyPr>
          <a:lstStyle/>
          <a:p>
            <a:pPr marL="0" indent="0">
              <a:spcBef>
                <a:spcPts val="1000"/>
              </a:spcBef>
              <a:buNone/>
            </a:pPr>
            <a:r>
              <a:rPr lang="en-US" sz="2400" dirty="0">
                <a:latin typeface="Aharoni" panose="02010803020104030203" pitchFamily="2" charset="-79"/>
                <a:cs typeface="Aharoni" panose="02010803020104030203" pitchFamily="2" charset="-79"/>
              </a:rPr>
              <a:t>Three Truths and a Lie</a:t>
            </a:r>
            <a:endParaRPr lang="en-US" sz="2400" kern="1200" dirty="0">
              <a:latin typeface="Aharoni" panose="02010803020104030203" pitchFamily="2" charset="-79"/>
              <a:cs typeface="Aharoni" panose="02010803020104030203" pitchFamily="2" charset="-79"/>
            </a:endParaRPr>
          </a:p>
          <a:p>
            <a:pPr>
              <a:spcBef>
                <a:spcPts val="1000"/>
              </a:spcBef>
            </a:pPr>
            <a:r>
              <a:rPr lang="en-US" sz="2400" kern="1200" dirty="0">
                <a:latin typeface="Aharoni" panose="02010803020104030203" pitchFamily="2" charset="-79"/>
                <a:cs typeface="Aharoni" panose="02010803020104030203" pitchFamily="2" charset="-79"/>
              </a:rPr>
              <a:t>How can I use this in my classroom?</a:t>
            </a:r>
          </a:p>
        </p:txBody>
      </p:sp>
      <p:sp>
        <p:nvSpPr>
          <p:cNvPr id="4" name="Footer Placeholder 3">
            <a:extLst>
              <a:ext uri="{FF2B5EF4-FFF2-40B4-BE49-F238E27FC236}">
                <a16:creationId xmlns:a16="http://schemas.microsoft.com/office/drawing/2014/main" id="{84C2FE81-B2F1-48DE-9C4E-C03DA2D5DB5F}"/>
              </a:ext>
            </a:extLst>
          </p:cNvPr>
          <p:cNvSpPr>
            <a:spLocks noGrp="1"/>
          </p:cNvSpPr>
          <p:nvPr>
            <p:ph type="ftr" sz="quarter" idx="11"/>
          </p:nvPr>
        </p:nvSpPr>
        <p:spPr>
          <a:xfrm>
            <a:off x="948714" y="6322958"/>
            <a:ext cx="2301765" cy="271483"/>
          </a:xfrm>
        </p:spPr>
        <p:txBody>
          <a:bodyPr vert="horz" lIns="91440" tIns="45720" rIns="91440" bIns="45720" rtlCol="0">
            <a:normAutofit/>
          </a:bodyPr>
          <a:lstStyle/>
          <a:p>
            <a:pPr>
              <a:spcAft>
                <a:spcPts val="600"/>
              </a:spcAft>
            </a:pPr>
            <a:r>
              <a:rPr lang="en-US" sz="750" kern="1200">
                <a:solidFill>
                  <a:schemeClr val="tx1"/>
                </a:solidFill>
                <a:latin typeface="+mn-lt"/>
                <a:ea typeface="+mn-ea"/>
                <a:cs typeface="+mn-cs"/>
              </a:rPr>
              <a:t>2019 New Teacher Summer Academy</a:t>
            </a:r>
          </a:p>
        </p:txBody>
      </p:sp>
    </p:spTree>
    <p:extLst>
      <p:ext uri="{BB962C8B-B14F-4D97-AF65-F5344CB8AC3E}">
        <p14:creationId xmlns:p14="http://schemas.microsoft.com/office/powerpoint/2010/main" val="589657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Shape 61">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r>
              <a:rPr lang="en-US" sz="4100" b="1">
                <a:solidFill>
                  <a:schemeClr val="bg1"/>
                </a:solidFill>
                <a:latin typeface="Aharoni" panose="02010803020104030203" pitchFamily="2" charset="-79"/>
                <a:cs typeface="Aharoni" panose="02010803020104030203" pitchFamily="2" charset="-79"/>
              </a:rPr>
              <a:t>Create a Collegial Workspace</a:t>
            </a:r>
          </a:p>
        </p:txBody>
      </p:sp>
      <p:pic>
        <p:nvPicPr>
          <p:cNvPr id="17" name="Graphic 16" descr="Light Bulb and Gear">
            <a:extLst>
              <a:ext uri="{FF2B5EF4-FFF2-40B4-BE49-F238E27FC236}">
                <a16:creationId xmlns:a16="http://schemas.microsoft.com/office/drawing/2014/main" id="{F4C8F226-67D9-4FF9-8986-27E28E831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738" y="3126350"/>
            <a:ext cx="2329758" cy="2329758"/>
          </a:xfrm>
          <a:prstGeom prst="rect">
            <a:avLst/>
          </a:prstGeom>
          <a:effectLst/>
        </p:spPr>
      </p:pic>
      <p:sp>
        <p:nvSpPr>
          <p:cNvPr id="5" name="Content Placeholder 4">
            <a:extLst>
              <a:ext uri="{FF2B5EF4-FFF2-40B4-BE49-F238E27FC236}">
                <a16:creationId xmlns:a16="http://schemas.microsoft.com/office/drawing/2014/main" id="{02449DB6-3BDC-4531-A125-5E6E90DE171E}"/>
              </a:ext>
            </a:extLst>
          </p:cNvPr>
          <p:cNvSpPr>
            <a:spLocks noGrp="1"/>
          </p:cNvSpPr>
          <p:nvPr>
            <p:ph idx="1"/>
          </p:nvPr>
        </p:nvSpPr>
        <p:spPr>
          <a:xfrm>
            <a:off x="3066262" y="2449889"/>
            <a:ext cx="5699804" cy="3456340"/>
          </a:xfrm>
        </p:spPr>
        <p:txBody>
          <a:bodyPr>
            <a:noAutofit/>
          </a:bodyPr>
          <a:lstStyle/>
          <a:p>
            <a:pPr lvl="0">
              <a:lnSpc>
                <a:spcPct val="90000"/>
              </a:lnSpc>
            </a:pPr>
            <a:r>
              <a:rPr lang="en-US" sz="1850" b="1" dirty="0">
                <a:latin typeface="Aharoni" panose="02010803020104030203" pitchFamily="2" charset="-79"/>
                <a:cs typeface="Aharoni" panose="02010803020104030203" pitchFamily="2" charset="-79"/>
              </a:rPr>
              <a:t>Who?</a:t>
            </a:r>
          </a:p>
          <a:p>
            <a:pPr lvl="1">
              <a:lnSpc>
                <a:spcPct val="90000"/>
              </a:lnSpc>
            </a:pPr>
            <a:r>
              <a:rPr lang="en-US" sz="1850" b="1" dirty="0">
                <a:latin typeface="Aharoni" panose="02010803020104030203" pitchFamily="2" charset="-79"/>
                <a:cs typeface="Aharoni" panose="02010803020104030203" pitchFamily="2" charset="-79"/>
              </a:rPr>
              <a:t>Instructional assistants</a:t>
            </a:r>
          </a:p>
          <a:p>
            <a:pPr lvl="1">
              <a:lnSpc>
                <a:spcPct val="90000"/>
              </a:lnSpc>
            </a:pPr>
            <a:r>
              <a:rPr lang="en-US" sz="1850" b="1" dirty="0">
                <a:latin typeface="Aharoni" panose="02010803020104030203" pitchFamily="2" charset="-79"/>
                <a:cs typeface="Aharoni" panose="02010803020104030203" pitchFamily="2" charset="-79"/>
              </a:rPr>
              <a:t>Special Education teachers</a:t>
            </a:r>
          </a:p>
          <a:p>
            <a:pPr lvl="1">
              <a:lnSpc>
                <a:spcPct val="90000"/>
              </a:lnSpc>
            </a:pPr>
            <a:r>
              <a:rPr lang="en-US" sz="1850" b="1" dirty="0">
                <a:latin typeface="Aharoni" panose="02010803020104030203" pitchFamily="2" charset="-79"/>
                <a:cs typeface="Aharoni" panose="02010803020104030203" pitchFamily="2" charset="-79"/>
              </a:rPr>
              <a:t>ESOL teachers</a:t>
            </a:r>
          </a:p>
          <a:p>
            <a:pPr lvl="0">
              <a:lnSpc>
                <a:spcPct val="90000"/>
              </a:lnSpc>
            </a:pPr>
            <a:r>
              <a:rPr lang="en-US" sz="1850" b="1" dirty="0">
                <a:latin typeface="Aharoni" panose="02010803020104030203" pitchFamily="2" charset="-79"/>
                <a:cs typeface="Aharoni" panose="02010803020104030203" pitchFamily="2" charset="-79"/>
              </a:rPr>
              <a:t>Are we on the same page? </a:t>
            </a:r>
          </a:p>
          <a:p>
            <a:pPr lvl="0">
              <a:lnSpc>
                <a:spcPct val="90000"/>
              </a:lnSpc>
            </a:pPr>
            <a:r>
              <a:rPr lang="en-US" sz="1850" b="1" dirty="0">
                <a:latin typeface="Aharoni" panose="02010803020104030203" pitchFamily="2" charset="-79"/>
                <a:cs typeface="Aharoni" panose="02010803020104030203" pitchFamily="2" charset="-79"/>
              </a:rPr>
              <a:t>When and how will we communicate about </a:t>
            </a:r>
          </a:p>
          <a:p>
            <a:pPr marL="0" lvl="0" indent="0">
              <a:lnSpc>
                <a:spcPct val="90000"/>
              </a:lnSpc>
              <a:buNone/>
            </a:pPr>
            <a:r>
              <a:rPr lang="en-US" sz="1850" b="1" dirty="0">
                <a:latin typeface="Aharoni" panose="02010803020104030203" pitchFamily="2" charset="-79"/>
                <a:cs typeface="Aharoni" panose="02010803020104030203" pitchFamily="2" charset="-79"/>
              </a:rPr>
              <a:t>     students and assignments?</a:t>
            </a:r>
          </a:p>
          <a:p>
            <a:pPr lvl="0">
              <a:lnSpc>
                <a:spcPct val="90000"/>
              </a:lnSpc>
            </a:pPr>
            <a:r>
              <a:rPr lang="en-US" sz="1850" b="1" dirty="0">
                <a:latin typeface="Aharoni" panose="02010803020104030203" pitchFamily="2" charset="-79"/>
                <a:cs typeface="Aharoni" panose="02010803020104030203" pitchFamily="2" charset="-79"/>
              </a:rPr>
              <a:t>What styles or co-teaching models will we use?</a:t>
            </a:r>
          </a:p>
          <a:p>
            <a:pPr lvl="0">
              <a:lnSpc>
                <a:spcPct val="90000"/>
              </a:lnSpc>
            </a:pPr>
            <a:r>
              <a:rPr lang="en-US" sz="1850" b="1" dirty="0">
                <a:latin typeface="Aharoni" panose="02010803020104030203" pitchFamily="2" charset="-79"/>
                <a:cs typeface="Aharoni" panose="02010803020104030203" pitchFamily="2" charset="-79"/>
              </a:rPr>
              <a:t>Who oversees contacting parents?</a:t>
            </a:r>
          </a:p>
          <a:p>
            <a:pPr lvl="0">
              <a:lnSpc>
                <a:spcPct val="90000"/>
              </a:lnSpc>
            </a:pPr>
            <a:r>
              <a:rPr lang="en-US" sz="1850" b="1" dirty="0">
                <a:latin typeface="Aharoni" panose="02010803020104030203" pitchFamily="2" charset="-79"/>
                <a:cs typeface="Aharoni" panose="02010803020104030203" pitchFamily="2" charset="-79"/>
              </a:rPr>
              <a:t>What documentation of student progress is </a:t>
            </a:r>
          </a:p>
          <a:p>
            <a:pPr marL="0" lvl="0" indent="0">
              <a:lnSpc>
                <a:spcPct val="90000"/>
              </a:lnSpc>
              <a:buNone/>
            </a:pPr>
            <a:r>
              <a:rPr lang="en-US" sz="1850" b="1" dirty="0">
                <a:latin typeface="Aharoni" panose="02010803020104030203" pitchFamily="2" charset="-79"/>
                <a:cs typeface="Aharoni" panose="02010803020104030203" pitchFamily="2" charset="-79"/>
              </a:rPr>
              <a:t>     required?</a:t>
            </a:r>
          </a:p>
          <a:p>
            <a:pPr>
              <a:lnSpc>
                <a:spcPct val="90000"/>
              </a:lnSpc>
            </a:pPr>
            <a:endParaRPr lang="en-US" sz="2000" dirty="0"/>
          </a:p>
        </p:txBody>
      </p:sp>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dirty="0">
                <a:solidFill>
                  <a:prstClr val="black">
                    <a:tint val="75000"/>
                  </a:prstClr>
                </a:solidFill>
              </a:rPr>
              <a:t>2019 New Teacher Summer Academy</a:t>
            </a:r>
          </a:p>
        </p:txBody>
      </p:sp>
    </p:spTree>
    <p:extLst>
      <p:ext uri="{BB962C8B-B14F-4D97-AF65-F5344CB8AC3E}">
        <p14:creationId xmlns:p14="http://schemas.microsoft.com/office/powerpoint/2010/main" val="42676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dirty="0">
                <a:latin typeface="Aharoni" panose="02010803020104030203" pitchFamily="2" charset="-79"/>
                <a:cs typeface="Aharoni" panose="02010803020104030203" pitchFamily="2" charset="-79"/>
              </a:rPr>
              <a:t>Final Thoughts </a:t>
            </a:r>
          </a:p>
        </p:txBody>
      </p:sp>
      <p:cxnSp>
        <p:nvCxnSpPr>
          <p:cNvPr id="30" name="Straight Arrow Connector 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3"/>
            <a:ext cx="3917646" cy="3522735"/>
          </a:xfrm>
        </p:spPr>
        <p:txBody>
          <a:bodyPr>
            <a:normAutofit/>
          </a:bodyPr>
          <a:lstStyle/>
          <a:p>
            <a:r>
              <a:rPr lang="en-US" sz="2000" dirty="0">
                <a:latin typeface="Aharoni" panose="02010803020104030203" pitchFamily="2" charset="-79"/>
                <a:cs typeface="Aharoni" panose="02010803020104030203" pitchFamily="2" charset="-79"/>
              </a:rPr>
              <a:t>Classroom management is…</a:t>
            </a:r>
          </a:p>
          <a:p>
            <a:r>
              <a:rPr lang="en-US" sz="2000" dirty="0">
                <a:latin typeface="Aharoni" panose="02010803020104030203" pitchFamily="2" charset="-79"/>
                <a:cs typeface="Aharoni" panose="02010803020104030203" pitchFamily="2" charset="-79"/>
              </a:rPr>
              <a:t>Classroom management is about…</a:t>
            </a:r>
          </a:p>
          <a:p>
            <a:r>
              <a:rPr lang="en-US" sz="2000" dirty="0">
                <a:latin typeface="Aharoni" panose="02010803020104030203" pitchFamily="2" charset="-79"/>
                <a:cs typeface="Aharoni" panose="02010803020104030203" pitchFamily="2" charset="-79"/>
              </a:rPr>
              <a:t>Most problems in the classroom are related to…</a:t>
            </a:r>
          </a:p>
          <a:p>
            <a:pPr marL="0" indent="0">
              <a:buNone/>
            </a:pPr>
            <a:endParaRPr lang="en-US" sz="1600" dirty="0">
              <a:latin typeface="Aharoni" panose="02010803020104030203" pitchFamily="2" charset="-79"/>
              <a:cs typeface="Aharoni" panose="02010803020104030203" pitchFamily="2" charset="-79"/>
            </a:endParaRPr>
          </a:p>
          <a:p>
            <a:pPr marL="0" indent="0">
              <a:buNone/>
            </a:pPr>
            <a:endParaRPr lang="en-US" sz="1600" dirty="0"/>
          </a:p>
        </p:txBody>
      </p:sp>
      <p:sp>
        <p:nvSpPr>
          <p:cNvPr id="4" name="Footer Placeholder 3"/>
          <p:cNvSpPr>
            <a:spLocks noGrp="1"/>
          </p:cNvSpPr>
          <p:nvPr>
            <p:ph type="ftr" sz="quarter" idx="11"/>
          </p:nvPr>
        </p:nvSpPr>
        <p:spPr>
          <a:xfrm>
            <a:off x="491490" y="6356350"/>
            <a:ext cx="3086100" cy="365125"/>
          </a:xfrm>
        </p:spPr>
        <p:txBody>
          <a:bodyPr>
            <a:normAutofit/>
          </a:bodyPr>
          <a:lstStyle/>
          <a:p>
            <a:pPr algn="l">
              <a:spcAft>
                <a:spcPts val="600"/>
              </a:spcAft>
            </a:pPr>
            <a:r>
              <a:rPr lang="en-US"/>
              <a:t>2019 New Teacher Summer Academy</a:t>
            </a:r>
          </a:p>
        </p:txBody>
      </p:sp>
      <p:pic>
        <p:nvPicPr>
          <p:cNvPr id="6" name="Picture 5" descr="A close up of a logo&#10;&#10;Description generated with high confidence">
            <a:extLst>
              <a:ext uri="{FF2B5EF4-FFF2-40B4-BE49-F238E27FC236}">
                <a16:creationId xmlns:a16="http://schemas.microsoft.com/office/drawing/2014/main" id="{6973FCFB-2CC0-4431-AA83-42FBE77856EF}"/>
              </a:ext>
            </a:extLst>
          </p:cNvPr>
          <p:cNvPicPr>
            <a:picLocks noChangeAspect="1"/>
          </p:cNvPicPr>
          <p:nvPr/>
        </p:nvPicPr>
        <p:blipFill rotWithShape="1">
          <a:blip r:embed="rId3"/>
          <a:srcRect l="23678" r="23677"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06993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Free Door Prize">
            <a:hlinkClick r:id="rId2" tooltip="Download Free Door Prize Stock Photo - Image: 38500"/>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3791" r="11570" b="-2"/>
          <a:stretch/>
        </p:blipFill>
        <p:spPr bwMode="auto">
          <a:xfrm>
            <a:off x="4562839" y="-168318"/>
            <a:ext cx="4695998"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 name="Content Placeholder 3" descr="C:\Users\wwaller\AppData\Local\Microsoft\Windows\Temporary Internet Files\Content.IE5\35Z3PEO0\MC910217033[1].pn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t="6183" r="-3" b="4082"/>
          <a:stretch/>
        </p:blipFill>
        <p:spPr bwMode="auto">
          <a:xfrm>
            <a:off x="4567428" y="2487168"/>
            <a:ext cx="469773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9220" name="Picture 13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3748" y="798445"/>
            <a:ext cx="3602727" cy="1311664"/>
          </a:xfrm>
        </p:spPr>
        <p:txBody>
          <a:bodyPr vert="horz" lIns="91440" tIns="45720" rIns="91440" bIns="45720" rtlCol="0" anchor="ctr">
            <a:normAutofit fontScale="90000"/>
          </a:bodyPr>
          <a:lstStyle/>
          <a:p>
            <a:pPr algn="l">
              <a:lnSpc>
                <a:spcPct val="90000"/>
              </a:lnSpc>
            </a:pPr>
            <a:r>
              <a:rPr lang="en-US" sz="3500" b="1" kern="1200" dirty="0">
                <a:solidFill>
                  <a:srgbClr val="000000"/>
                </a:solidFill>
                <a:latin typeface="Aharoni" panose="02010803020104030203" pitchFamily="2" charset="-79"/>
                <a:cs typeface="Aharoni" panose="02010803020104030203" pitchFamily="2" charset="-79"/>
              </a:rPr>
              <a:t>Day Two Preview – 8:30 Start!</a:t>
            </a:r>
          </a:p>
        </p:txBody>
      </p:sp>
      <p:sp>
        <p:nvSpPr>
          <p:cNvPr id="6" name="TextBox 5"/>
          <p:cNvSpPr txBox="1"/>
          <p:nvPr/>
        </p:nvSpPr>
        <p:spPr>
          <a:xfrm>
            <a:off x="597924" y="2608880"/>
            <a:ext cx="4583676" cy="4093671"/>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b="1" dirty="0">
                <a:solidFill>
                  <a:srgbClr val="000000"/>
                </a:solidFill>
                <a:latin typeface="Aharoni" panose="02010803020104030203" pitchFamily="2" charset="-79"/>
                <a:cs typeface="Aharoni" panose="02010803020104030203" pitchFamily="2" charset="-79"/>
              </a:rPr>
              <a:t>MORNING </a:t>
            </a:r>
          </a:p>
          <a:p>
            <a:pPr marL="285750" indent="-28575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All in cafeteria to start except Special Ed teachers (B129)</a:t>
            </a:r>
          </a:p>
          <a:p>
            <a:pPr marL="285750" indent="-28575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Restorative Circles with Tim Dickson, Dean of Students </a:t>
            </a:r>
          </a:p>
          <a:p>
            <a:pPr marL="285750" indent="-28575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Cultural Diversity with Dr. </a:t>
            </a:r>
            <a:r>
              <a:rPr lang="en-US" sz="1600" b="1" dirty="0" err="1">
                <a:solidFill>
                  <a:srgbClr val="000000"/>
                </a:solidFill>
                <a:latin typeface="Aharoni" panose="02010803020104030203" pitchFamily="2" charset="-79"/>
                <a:cs typeface="Aharoni" panose="02010803020104030203" pitchFamily="2" charset="-79"/>
              </a:rPr>
              <a:t>Judylynn</a:t>
            </a:r>
            <a:r>
              <a:rPr lang="en-US" sz="1600" b="1" dirty="0">
                <a:solidFill>
                  <a:srgbClr val="000000"/>
                </a:solidFill>
                <a:latin typeface="Aharoni" panose="02010803020104030203" pitchFamily="2" charset="-79"/>
                <a:cs typeface="Aharoni" panose="02010803020104030203" pitchFamily="2" charset="-79"/>
              </a:rPr>
              <a:t> Mitchell</a:t>
            </a:r>
          </a:p>
          <a:p>
            <a:pPr marL="285750" indent="-28575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Technology distribution</a:t>
            </a:r>
          </a:p>
          <a:p>
            <a:pPr indent="-228600">
              <a:lnSpc>
                <a:spcPct val="90000"/>
              </a:lnSpc>
              <a:spcAft>
                <a:spcPts val="600"/>
              </a:spcAft>
              <a:buFont typeface="Arial" panose="020B0604020202020204" pitchFamily="34" charset="0"/>
              <a:buChar char="•"/>
            </a:pPr>
            <a:endParaRPr lang="en-US" sz="1600" b="1" dirty="0">
              <a:solidFill>
                <a:srgbClr val="000000"/>
              </a:solidFill>
              <a:latin typeface="Aharoni" panose="02010803020104030203" pitchFamily="2" charset="-79"/>
              <a:cs typeface="Aharoni" panose="02010803020104030203" pitchFamily="2" charset="-79"/>
            </a:endParaRP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AFTERNOON</a:t>
            </a: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Wicomico County Code of Conduct</a:t>
            </a: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Progressive Discipline in Wicomico County</a:t>
            </a: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Responding to Misbehavior</a:t>
            </a: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Documenting Misbehavior</a:t>
            </a:r>
          </a:p>
          <a:p>
            <a:pPr indent="-228600">
              <a:lnSpc>
                <a:spcPct val="90000"/>
              </a:lnSpc>
              <a:spcAft>
                <a:spcPts val="600"/>
              </a:spcAft>
              <a:buFont typeface="Arial" panose="020B0604020202020204" pitchFamily="34" charset="0"/>
              <a:buChar char="•"/>
            </a:pPr>
            <a:r>
              <a:rPr lang="en-US" sz="1600" b="1" dirty="0">
                <a:solidFill>
                  <a:srgbClr val="000000"/>
                </a:solidFill>
                <a:latin typeface="Aharoni" panose="02010803020104030203" pitchFamily="2" charset="-79"/>
                <a:cs typeface="Aharoni" panose="02010803020104030203" pitchFamily="2" charset="-79"/>
              </a:rPr>
              <a:t>Meet with School Colleagues</a:t>
            </a:r>
          </a:p>
          <a:p>
            <a:pPr marL="457200" indent="-228600">
              <a:lnSpc>
                <a:spcPct val="90000"/>
              </a:lnSpc>
              <a:spcAft>
                <a:spcPts val="600"/>
              </a:spcAft>
              <a:buFont typeface="Arial" panose="020B0604020202020204" pitchFamily="34" charset="0"/>
              <a:buChar char="•"/>
            </a:pPr>
            <a:endParaRPr lang="en-US" sz="1300" b="1" dirty="0">
              <a:solidFill>
                <a:srgbClr val="000000"/>
              </a:solidFill>
            </a:endParaRPr>
          </a:p>
          <a:p>
            <a:pPr indent="-228600">
              <a:lnSpc>
                <a:spcPct val="90000"/>
              </a:lnSpc>
              <a:spcAft>
                <a:spcPts val="600"/>
              </a:spcAft>
              <a:buFont typeface="Arial" panose="020B0604020202020204" pitchFamily="34" charset="0"/>
              <a:buChar char="•"/>
            </a:pPr>
            <a:endParaRPr lang="en-US" sz="1300" b="1" dirty="0">
              <a:solidFill>
                <a:srgbClr val="000000"/>
              </a:solidFill>
            </a:endParaRPr>
          </a:p>
          <a:p>
            <a:pPr indent="-228600">
              <a:lnSpc>
                <a:spcPct val="90000"/>
              </a:lnSpc>
              <a:spcAft>
                <a:spcPts val="600"/>
              </a:spcAft>
              <a:buFont typeface="Arial" panose="020B0604020202020204" pitchFamily="34" charset="0"/>
              <a:buChar char="•"/>
            </a:pPr>
            <a:endParaRPr lang="en-US" sz="1300" b="1" dirty="0">
              <a:solidFill>
                <a:srgbClr val="000000"/>
              </a:solidFill>
            </a:endParaRPr>
          </a:p>
          <a:p>
            <a:pPr marL="342900" indent="-228600">
              <a:lnSpc>
                <a:spcPct val="90000"/>
              </a:lnSpc>
              <a:spcAft>
                <a:spcPts val="600"/>
              </a:spcAft>
              <a:buFont typeface="Arial" panose="020B0604020202020204" pitchFamily="34" charset="0"/>
              <a:buChar char="•"/>
            </a:pPr>
            <a:endParaRPr lang="en-US" sz="1300" b="1" dirty="0">
              <a:solidFill>
                <a:srgbClr val="000000"/>
              </a:solidFill>
            </a:endParaRPr>
          </a:p>
        </p:txBody>
      </p:sp>
      <p:sp>
        <p:nvSpPr>
          <p:cNvPr id="3" name="Footer Placeholder 2"/>
          <p:cNvSpPr>
            <a:spLocks noGrp="1"/>
          </p:cNvSpPr>
          <p:nvPr>
            <p:ph type="ftr" sz="quarter" idx="11"/>
          </p:nvPr>
        </p:nvSpPr>
        <p:spPr>
          <a:xfrm>
            <a:off x="604245" y="6223702"/>
            <a:ext cx="4938563" cy="314067"/>
          </a:xfrm>
        </p:spPr>
        <p:txBody>
          <a:bodyPr vert="horz" lIns="91440" tIns="45720" rIns="91440" bIns="45720" rtlCol="0" anchor="ctr">
            <a:normAutofit/>
          </a:bodyPr>
          <a:lstStyle/>
          <a:p>
            <a:pPr algn="l">
              <a:spcAft>
                <a:spcPts val="600"/>
              </a:spcAft>
            </a:pPr>
            <a:r>
              <a:rPr lang="en-US" sz="1000" kern="1200" dirty="0">
                <a:solidFill>
                  <a:srgbClr val="898989"/>
                </a:solidFill>
                <a:latin typeface="+mn-lt"/>
                <a:ea typeface="+mn-ea"/>
                <a:cs typeface="+mn-cs"/>
              </a:rPr>
              <a:t>2019 New Teacher Summer Academy</a:t>
            </a:r>
          </a:p>
        </p:txBody>
      </p:sp>
    </p:spTree>
    <p:extLst>
      <p:ext uri="{BB962C8B-B14F-4D97-AF65-F5344CB8AC3E}">
        <p14:creationId xmlns:p14="http://schemas.microsoft.com/office/powerpoint/2010/main" val="3561705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5C12-136A-4469-8376-626E29E0A554}"/>
              </a:ext>
            </a:extLst>
          </p:cNvPr>
          <p:cNvSpPr>
            <a:spLocks noGrp="1"/>
          </p:cNvSpPr>
          <p:nvPr>
            <p:ph type="title"/>
          </p:nvPr>
        </p:nvSpPr>
        <p:spPr>
          <a:xfrm>
            <a:off x="360759" y="3752849"/>
            <a:ext cx="2468166" cy="2452687"/>
          </a:xfrm>
        </p:spPr>
        <p:txBody>
          <a:bodyPr anchor="ctr">
            <a:normAutofit/>
          </a:bodyPr>
          <a:lstStyle/>
          <a:p>
            <a:pPr>
              <a:lnSpc>
                <a:spcPct val="90000"/>
              </a:lnSpc>
            </a:pPr>
            <a:r>
              <a:rPr lang="en-US" sz="3100">
                <a:latin typeface="Aharoni" panose="02010803020104030203" pitchFamily="2" charset="-79"/>
                <a:cs typeface="Aharoni" panose="02010803020104030203" pitchFamily="2" charset="-79"/>
              </a:rPr>
              <a:t>Your New Teacher Mentor </a:t>
            </a:r>
            <a:br>
              <a:rPr lang="en-US" sz="3100">
                <a:latin typeface="Aharoni" panose="02010803020104030203" pitchFamily="2" charset="-79"/>
                <a:cs typeface="Aharoni" panose="02010803020104030203" pitchFamily="2" charset="-79"/>
              </a:rPr>
            </a:br>
            <a:r>
              <a:rPr lang="en-US" sz="3100">
                <a:latin typeface="Aharoni" panose="02010803020104030203" pitchFamily="2" charset="-79"/>
                <a:cs typeface="Aharoni" panose="02010803020104030203" pitchFamily="2" charset="-79"/>
              </a:rPr>
              <a:t>Can Help You!</a:t>
            </a:r>
          </a:p>
        </p:txBody>
      </p:sp>
      <p:pic>
        <p:nvPicPr>
          <p:cNvPr id="10" name="Picture 9" descr="A sunset over a body of water&#10;&#10;Description automatically generated">
            <a:extLst>
              <a:ext uri="{FF2B5EF4-FFF2-40B4-BE49-F238E27FC236}">
                <a16:creationId xmlns:a16="http://schemas.microsoft.com/office/drawing/2014/main" id="{44466CA5-33D7-4788-A219-9DC54486BE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476" b="13731"/>
          <a:stretch/>
        </p:blipFill>
        <p:spPr>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A862779-63B6-4B16-95D5-EF8BA2C59A04}"/>
              </a:ext>
            </a:extLst>
          </p:cNvPr>
          <p:cNvSpPr>
            <a:spLocks noGrp="1"/>
          </p:cNvSpPr>
          <p:nvPr>
            <p:ph idx="1"/>
          </p:nvPr>
        </p:nvSpPr>
        <p:spPr>
          <a:xfrm>
            <a:off x="3167986" y="3752850"/>
            <a:ext cx="5614060" cy="2452687"/>
          </a:xfrm>
        </p:spPr>
        <p:txBody>
          <a:bodyPr anchor="ctr">
            <a:normAutofit/>
          </a:bodyPr>
          <a:lstStyle/>
          <a:p>
            <a:pPr marL="63500" lvl="0">
              <a:lnSpc>
                <a:spcPct val="90000"/>
              </a:lnSpc>
              <a:buClr>
                <a:schemeClr val="accent1"/>
              </a:buClr>
              <a:buSzPct val="76000"/>
              <a:buFont typeface="Wingdings" panose="05000000000000000000" pitchFamily="2" charset="2"/>
              <a:buChar char="q"/>
            </a:pPr>
            <a:endParaRPr lang="en-US" sz="1400" b="1">
              <a:ea typeface="Questrial"/>
              <a:cs typeface="Questrial"/>
              <a:sym typeface="Questrial"/>
            </a:endParaRP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Procedures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First-day lesson ideas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Student packet of procedures</a:t>
            </a:r>
          </a:p>
          <a:p>
            <a:pPr marL="520700" lvl="0" indent="-457200">
              <a:lnSpc>
                <a:spcPct val="90000"/>
              </a:lnSpc>
              <a:buClr>
                <a:schemeClr val="accent1"/>
              </a:buClr>
              <a:buSzPct val="76000"/>
              <a:buFont typeface="Wingdings" panose="05000000000000000000" pitchFamily="2" charset="2"/>
              <a:buChar char="q"/>
            </a:pPr>
            <a:r>
              <a:rPr lang="en-US" sz="1400" b="1">
                <a:ea typeface="Questrial"/>
                <a:cs typeface="Questrial"/>
                <a:sym typeface="Questrial"/>
              </a:rPr>
              <a:t>Rapport-building ideas</a:t>
            </a:r>
          </a:p>
          <a:p>
            <a:pPr marL="520700" lvl="0" indent="-457200">
              <a:lnSpc>
                <a:spcPct val="90000"/>
              </a:lnSpc>
              <a:buClr>
                <a:schemeClr val="accent1"/>
              </a:buClr>
              <a:buSzPct val="76000"/>
              <a:buFontTx/>
              <a:buChar char="-"/>
            </a:pPr>
            <a:endParaRPr lang="en-US" sz="1400" b="1">
              <a:ea typeface="Questrial"/>
              <a:cs typeface="Questrial"/>
              <a:sym typeface="Questrial"/>
            </a:endParaRPr>
          </a:p>
          <a:p>
            <a:pPr marL="63500" lvl="0" indent="0">
              <a:lnSpc>
                <a:spcPct val="90000"/>
              </a:lnSpc>
              <a:buClr>
                <a:schemeClr val="accent1"/>
              </a:buClr>
              <a:buSzPct val="76000"/>
              <a:buNone/>
            </a:pPr>
            <a:r>
              <a:rPr lang="en-US" sz="1400" b="1">
                <a:ea typeface="Questrial"/>
                <a:cs typeface="Questrial"/>
                <a:sym typeface="Questrial"/>
                <a:hlinkClick r:id="rId3"/>
              </a:rPr>
              <a:t>www.weheartsecondaryteachers.com</a:t>
            </a:r>
            <a:endParaRPr lang="en-US" sz="1400" b="1">
              <a:ea typeface="Questrial"/>
              <a:cs typeface="Questrial"/>
              <a:sym typeface="Questrial"/>
            </a:endParaRPr>
          </a:p>
          <a:p>
            <a:pPr marL="63500" lvl="0" indent="0">
              <a:lnSpc>
                <a:spcPct val="90000"/>
              </a:lnSpc>
              <a:buClr>
                <a:schemeClr val="accent1"/>
              </a:buClr>
              <a:buSzPct val="76000"/>
              <a:buNone/>
            </a:pPr>
            <a:r>
              <a:rPr lang="en-US" sz="1400" b="1">
                <a:ea typeface="Questrial"/>
                <a:cs typeface="Questrial"/>
                <a:sym typeface="Questrial"/>
              </a:rPr>
              <a:t>Wendy Waller</a:t>
            </a:r>
          </a:p>
          <a:p>
            <a:pPr marL="63500" lvl="0" indent="0">
              <a:lnSpc>
                <a:spcPct val="90000"/>
              </a:lnSpc>
              <a:buClr>
                <a:schemeClr val="accent1"/>
              </a:buClr>
              <a:buSzPct val="76000"/>
              <a:buNone/>
            </a:pPr>
            <a:r>
              <a:rPr lang="en-US" sz="1400" b="1">
                <a:ea typeface="Questrial"/>
                <a:cs typeface="Questrial"/>
                <a:sym typeface="Questrial"/>
              </a:rPr>
              <a:t>443.235.9190</a:t>
            </a:r>
          </a:p>
          <a:p>
            <a:pPr marL="63500" lvl="0" indent="0">
              <a:lnSpc>
                <a:spcPct val="90000"/>
              </a:lnSpc>
              <a:buClr>
                <a:schemeClr val="accent1"/>
              </a:buClr>
              <a:buSzPct val="76000"/>
              <a:buNone/>
            </a:pPr>
            <a:r>
              <a:rPr lang="en-US" sz="1400" b="1">
                <a:ea typeface="Questrial"/>
                <a:cs typeface="Questrial"/>
                <a:sym typeface="Questrial"/>
                <a:hlinkClick r:id="rId4"/>
              </a:rPr>
              <a:t>wwaller@wboe.org</a:t>
            </a:r>
            <a:endParaRPr lang="en-US" sz="1400" b="1">
              <a:ea typeface="Questrial"/>
              <a:cs typeface="Questrial"/>
              <a:sym typeface="Questrial"/>
            </a:endParaRPr>
          </a:p>
          <a:p>
            <a:pPr marL="520700" lvl="0" indent="-457200">
              <a:lnSpc>
                <a:spcPct val="90000"/>
              </a:lnSpc>
              <a:buClr>
                <a:schemeClr val="accent1"/>
              </a:buClr>
              <a:buSzPct val="76000"/>
              <a:buFontTx/>
              <a:buChar char="-"/>
            </a:pPr>
            <a:endParaRPr lang="en-US" sz="1400" b="1">
              <a:ea typeface="Questrial"/>
              <a:cs typeface="Questrial"/>
              <a:sym typeface="Questrial"/>
            </a:endParaRPr>
          </a:p>
          <a:p>
            <a:pPr>
              <a:lnSpc>
                <a:spcPct val="90000"/>
              </a:lnSpc>
            </a:pPr>
            <a:endParaRPr lang="en-US" sz="1400"/>
          </a:p>
        </p:txBody>
      </p:sp>
      <p:sp>
        <p:nvSpPr>
          <p:cNvPr id="4" name="Footer Placeholder 3">
            <a:extLst>
              <a:ext uri="{FF2B5EF4-FFF2-40B4-BE49-F238E27FC236}">
                <a16:creationId xmlns:a16="http://schemas.microsoft.com/office/drawing/2014/main" id="{45133263-76FB-4122-905B-78DA92A7ACD9}"/>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schemeClr val="tx1">
                    <a:lumMod val="75000"/>
                    <a:lumOff val="25000"/>
                  </a:schemeClr>
                </a:solidFill>
              </a:rPr>
              <a:t>2019 New Teacher Summer Academy</a:t>
            </a:r>
          </a:p>
        </p:txBody>
      </p:sp>
    </p:spTree>
    <p:extLst>
      <p:ext uri="{BB962C8B-B14F-4D97-AF65-F5344CB8AC3E}">
        <p14:creationId xmlns:p14="http://schemas.microsoft.com/office/powerpoint/2010/main" val="1347148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247E9-EB58-43E7-95A8-5BB2A008DC14}"/>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3300" kern="1200" dirty="0">
                <a:solidFill>
                  <a:srgbClr val="FFFFFF"/>
                </a:solidFill>
                <a:latin typeface="+mn-lt"/>
                <a:cs typeface="Aharoni" panose="02010803020104030203" pitchFamily="2" charset="-79"/>
              </a:rPr>
              <a:t>What is in </a:t>
            </a:r>
            <a:r>
              <a:rPr lang="en-US" sz="3300" b="1" kern="1200" dirty="0">
                <a:solidFill>
                  <a:srgbClr val="FFFFFF"/>
                </a:solidFill>
                <a:latin typeface="+mn-lt"/>
                <a:cs typeface="Aharoni" panose="02010803020104030203" pitchFamily="2" charset="-79"/>
              </a:rPr>
              <a:t>Your Power </a:t>
            </a:r>
            <a:r>
              <a:rPr lang="en-US" sz="3300" kern="1200" dirty="0">
                <a:solidFill>
                  <a:srgbClr val="FFFFFF"/>
                </a:solidFill>
                <a:latin typeface="+mn-lt"/>
                <a:cs typeface="Aharoni" panose="02010803020104030203" pitchFamily="2" charset="-79"/>
              </a:rPr>
              <a:t>to Do </a:t>
            </a:r>
            <a:r>
              <a:rPr lang="en-US" sz="3300" i="1" kern="1200" dirty="0">
                <a:solidFill>
                  <a:srgbClr val="FFFFFF"/>
                </a:solidFill>
                <a:latin typeface="+mn-lt"/>
                <a:cs typeface="Aharoni" panose="02010803020104030203" pitchFamily="2" charset="-79"/>
              </a:rPr>
              <a:t>Before</a:t>
            </a:r>
            <a:r>
              <a:rPr lang="en-US" sz="3300" kern="1200" dirty="0">
                <a:solidFill>
                  <a:srgbClr val="FFFFFF"/>
                </a:solidFill>
                <a:latin typeface="+mn-lt"/>
                <a:cs typeface="Aharoni" panose="02010803020104030203" pitchFamily="2" charset="-79"/>
              </a:rPr>
              <a:t> Your Students Arrive?</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close up of a sign&#10;&#10;Description automatically generated">
            <a:extLst>
              <a:ext uri="{FF2B5EF4-FFF2-40B4-BE49-F238E27FC236}">
                <a16:creationId xmlns:a16="http://schemas.microsoft.com/office/drawing/2014/main" id="{95853B45-0B84-4E85-81A4-A34436BEAD98}"/>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51489" y="492573"/>
            <a:ext cx="4542913" cy="5880796"/>
          </a:xfrm>
          <a:prstGeom prst="rect">
            <a:avLst/>
          </a:prstGeom>
        </p:spPr>
      </p:pic>
      <p:sp>
        <p:nvSpPr>
          <p:cNvPr id="4" name="Footer Placeholder 3">
            <a:extLst>
              <a:ext uri="{FF2B5EF4-FFF2-40B4-BE49-F238E27FC236}">
                <a16:creationId xmlns:a16="http://schemas.microsoft.com/office/drawing/2014/main" id="{2C77A76A-33D0-4248-9602-875177A07073}"/>
              </a:ext>
            </a:extLst>
          </p:cNvPr>
          <p:cNvSpPr>
            <a:spLocks noGrp="1"/>
          </p:cNvSpPr>
          <p:nvPr>
            <p:ph type="ftr" sz="quarter" idx="11"/>
          </p:nvPr>
        </p:nvSpPr>
        <p:spPr>
          <a:xfrm>
            <a:off x="3865366" y="6356350"/>
            <a:ext cx="3461865" cy="365125"/>
          </a:xfrm>
        </p:spPr>
        <p:txBody>
          <a:bodyPr vert="horz" lIns="91440" tIns="45720" rIns="91440" bIns="45720" rtlCol="0" anchor="ctr">
            <a:normAutofit/>
          </a:bodyPr>
          <a:lstStyle/>
          <a:p>
            <a:pPr algn="l">
              <a:spcAft>
                <a:spcPts val="600"/>
              </a:spcAft>
            </a:pPr>
            <a:r>
              <a:rPr lang="en-US" kern="1200">
                <a:solidFill>
                  <a:srgbClr val="595959"/>
                </a:solidFill>
                <a:latin typeface="+mn-lt"/>
                <a:ea typeface="+mn-ea"/>
                <a:cs typeface="+mn-cs"/>
              </a:rPr>
              <a:t>2019 New Teacher Summer Academy</a:t>
            </a:r>
          </a:p>
        </p:txBody>
      </p:sp>
      <p:sp>
        <p:nvSpPr>
          <p:cNvPr id="7" name="TextBox 6">
            <a:extLst>
              <a:ext uri="{FF2B5EF4-FFF2-40B4-BE49-F238E27FC236}">
                <a16:creationId xmlns:a16="http://schemas.microsoft.com/office/drawing/2014/main" id="{B6FA93F5-B600-4154-AEE8-7475A501112E}"/>
              </a:ext>
            </a:extLst>
          </p:cNvPr>
          <p:cNvSpPr txBox="1"/>
          <p:nvPr/>
        </p:nvSpPr>
        <p:spPr>
          <a:xfrm>
            <a:off x="6407585" y="6173314"/>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luesyemre.com/2013/05/22/i-learn-whats-your-superpow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26139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b="1" dirty="0">
                <a:solidFill>
                  <a:schemeClr val="accent1"/>
                </a:solidFill>
                <a:latin typeface="Aharoni" panose="02010803020104030203" pitchFamily="2" charset="-79"/>
                <a:cs typeface="Aharoni" panose="02010803020104030203" pitchFamily="2" charset="-79"/>
              </a:rPr>
              <a:t>You’ve got the power!</a:t>
            </a:r>
          </a:p>
        </p:txBody>
      </p:sp>
      <p:cxnSp>
        <p:nvCxnSpPr>
          <p:cNvPr id="45" name="Straight Connector 4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fontScale="92500" lnSpcReduction="10000"/>
          </a:bodyPr>
          <a:lstStyle/>
          <a:p>
            <a:pPr>
              <a:lnSpc>
                <a:spcPct val="90000"/>
              </a:lnSpc>
            </a:pPr>
            <a:r>
              <a:rPr lang="en-US" sz="1900" dirty="0">
                <a:latin typeface="Aharoni"/>
                <a:sym typeface="Wingdings" panose="05000000000000000000" pitchFamily="2" charset="2"/>
              </a:rPr>
              <a:t>Review class roster and pronunciation of names</a:t>
            </a:r>
            <a:endParaRPr lang="en-US" sz="1900" dirty="0">
              <a:latin typeface="Aharoni"/>
            </a:endParaRPr>
          </a:p>
          <a:p>
            <a:pPr>
              <a:lnSpc>
                <a:spcPct val="90000"/>
              </a:lnSpc>
            </a:pPr>
            <a:r>
              <a:rPr lang="en-US" sz="1900" dirty="0">
                <a:latin typeface="Aharoni"/>
              </a:rPr>
              <a:t>Know about students with special needs (wheelchairs, etc.)</a:t>
            </a:r>
          </a:p>
          <a:p>
            <a:pPr>
              <a:lnSpc>
                <a:spcPct val="90000"/>
              </a:lnSpc>
            </a:pPr>
            <a:r>
              <a:rPr lang="en-US" sz="1900" dirty="0">
                <a:latin typeface="Aharoni"/>
              </a:rPr>
              <a:t>Know students who are returning from Choices/alternate placements</a:t>
            </a:r>
          </a:p>
          <a:p>
            <a:pPr>
              <a:lnSpc>
                <a:spcPct val="90000"/>
              </a:lnSpc>
            </a:pPr>
            <a:r>
              <a:rPr lang="en-US" sz="1900" dirty="0">
                <a:latin typeface="Aharoni"/>
              </a:rPr>
              <a:t>Decide you will and will not allow</a:t>
            </a:r>
          </a:p>
          <a:p>
            <a:pPr>
              <a:lnSpc>
                <a:spcPct val="90000"/>
              </a:lnSpc>
            </a:pPr>
            <a:r>
              <a:rPr lang="en-US" sz="1900" dirty="0">
                <a:latin typeface="Aharoni"/>
              </a:rPr>
              <a:t>Know how to get help from colleagues</a:t>
            </a:r>
          </a:p>
          <a:p>
            <a:pPr>
              <a:lnSpc>
                <a:spcPct val="90000"/>
              </a:lnSpc>
            </a:pPr>
            <a:r>
              <a:rPr lang="en-US" sz="1900" dirty="0">
                <a:latin typeface="Aharoni"/>
              </a:rPr>
              <a:t>Locate basic areas in the school</a:t>
            </a:r>
          </a:p>
          <a:p>
            <a:pPr>
              <a:lnSpc>
                <a:spcPct val="90000"/>
              </a:lnSpc>
            </a:pPr>
            <a:r>
              <a:rPr lang="en-US" sz="1900" dirty="0">
                <a:latin typeface="Aharoni"/>
              </a:rPr>
              <a:t>Post bell schedule/lunch times</a:t>
            </a:r>
          </a:p>
          <a:p>
            <a:pPr>
              <a:lnSpc>
                <a:spcPct val="90000"/>
              </a:lnSpc>
            </a:pPr>
            <a:r>
              <a:rPr lang="en-US" sz="1900" dirty="0">
                <a:latin typeface="Aharoni"/>
              </a:rPr>
              <a:t>Adhere to procedures the whole school follows</a:t>
            </a:r>
          </a:p>
          <a:p>
            <a:pPr>
              <a:lnSpc>
                <a:spcPct val="90000"/>
              </a:lnSpc>
            </a:pPr>
            <a:r>
              <a:rPr lang="en-US" sz="1900" b="1" dirty="0">
                <a:latin typeface="Aharoni"/>
              </a:rPr>
              <a:t>Engage students in small talk to build rapport</a:t>
            </a:r>
            <a:endParaRPr lang="en-US" sz="1900" b="1" i="1" dirty="0">
              <a:latin typeface="Aharoni"/>
            </a:endParaRPr>
          </a:p>
          <a:p>
            <a:pPr>
              <a:lnSpc>
                <a:spcPct val="90000"/>
              </a:lnSpc>
            </a:pPr>
            <a:r>
              <a:rPr lang="en-US" sz="1900" b="1" dirty="0">
                <a:latin typeface="Aharoni"/>
              </a:rPr>
              <a:t>Make shy or nervous students feel comfortable</a:t>
            </a:r>
          </a:p>
          <a:p>
            <a:pPr>
              <a:lnSpc>
                <a:spcPct val="90000"/>
              </a:lnSpc>
            </a:pPr>
            <a:r>
              <a:rPr lang="en-US" sz="1900" b="1" dirty="0">
                <a:latin typeface="Aharoni"/>
              </a:rPr>
              <a:t>Be familiar with the technology in your room</a:t>
            </a:r>
          </a:p>
          <a:p>
            <a:pPr>
              <a:lnSpc>
                <a:spcPct val="90000"/>
              </a:lnSpc>
            </a:pPr>
            <a:r>
              <a:rPr lang="en-US" sz="1900" b="1" dirty="0">
                <a:latin typeface="Aharoni"/>
              </a:rPr>
              <a:t>OTHER</a:t>
            </a:r>
          </a:p>
          <a:p>
            <a:pPr marL="0" indent="0">
              <a:lnSpc>
                <a:spcPct val="90000"/>
              </a:lnSpc>
              <a:buNone/>
            </a:pPr>
            <a:endParaRPr lang="en-US" sz="1900" dirty="0"/>
          </a:p>
          <a:p>
            <a:pPr marL="0" indent="0">
              <a:lnSpc>
                <a:spcPct val="90000"/>
              </a:lnSpc>
              <a:buNone/>
            </a:pPr>
            <a:endParaRPr lang="en-US" sz="1900" dirty="0"/>
          </a:p>
        </p:txBody>
      </p:sp>
      <p:sp>
        <p:nvSpPr>
          <p:cNvPr id="4" name="Footer Placeholder 3"/>
          <p:cNvSpPr>
            <a:spLocks noGrp="1"/>
          </p:cNvSpPr>
          <p:nvPr>
            <p:ph type="ftr" sz="quarter" idx="11"/>
          </p:nvPr>
        </p:nvSpPr>
        <p:spPr>
          <a:xfrm>
            <a:off x="3732023" y="6033479"/>
            <a:ext cx="3944989" cy="365125"/>
          </a:xfrm>
        </p:spPr>
        <p:txBody>
          <a:bodyPr>
            <a:normAutofit/>
          </a:bodyPr>
          <a:lstStyle/>
          <a:p>
            <a:pPr algn="l">
              <a:spcAft>
                <a:spcPts val="600"/>
              </a:spcAft>
            </a:pPr>
            <a:r>
              <a:rPr lang="en-US" sz="900">
                <a:solidFill>
                  <a:schemeClr val="tx1">
                    <a:alpha val="80000"/>
                  </a:schemeClr>
                </a:solidFill>
              </a:rPr>
              <a:t>2019 New Teacher Summer Academy</a:t>
            </a:r>
          </a:p>
        </p:txBody>
      </p:sp>
    </p:spTree>
    <p:extLst>
      <p:ext uri="{BB962C8B-B14F-4D97-AF65-F5344CB8AC3E}">
        <p14:creationId xmlns:p14="http://schemas.microsoft.com/office/powerpoint/2010/main" val="38554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720737" y="498143"/>
            <a:ext cx="7702210" cy="1278902"/>
          </a:xfrm>
        </p:spPr>
        <p:txBody>
          <a:bodyPr>
            <a:normAutofit/>
          </a:bodyPr>
          <a:lstStyle/>
          <a:p>
            <a:pPr>
              <a:lnSpc>
                <a:spcPct val="90000"/>
              </a:lnSpc>
            </a:pPr>
            <a:r>
              <a:rPr lang="en-US" sz="4100" b="1" dirty="0">
                <a:solidFill>
                  <a:schemeClr val="bg1"/>
                </a:solidFill>
                <a:latin typeface="Aharoni" panose="02010803020104030203" pitchFamily="2" charset="-79"/>
                <a:cs typeface="Aharoni" panose="02010803020104030203" pitchFamily="2" charset="-79"/>
              </a:rPr>
              <a:t>Create a Welcoming </a:t>
            </a:r>
            <a:br>
              <a:rPr lang="en-US" sz="4100" b="1" dirty="0">
                <a:solidFill>
                  <a:schemeClr val="bg1"/>
                </a:solidFill>
                <a:latin typeface="Aharoni" panose="02010803020104030203" pitchFamily="2" charset="-79"/>
                <a:cs typeface="Aharoni" panose="02010803020104030203" pitchFamily="2" charset="-79"/>
              </a:rPr>
            </a:br>
            <a:r>
              <a:rPr lang="en-US" sz="4100" b="1" dirty="0">
                <a:solidFill>
                  <a:schemeClr val="bg1"/>
                </a:solidFill>
                <a:latin typeface="Aharoni" panose="02010803020104030203" pitchFamily="2" charset="-79"/>
                <a:cs typeface="Aharoni" panose="02010803020104030203" pitchFamily="2" charset="-79"/>
              </a:rPr>
              <a:t>Learning Environment</a:t>
            </a:r>
          </a:p>
        </p:txBody>
      </p:sp>
      <p:pic>
        <p:nvPicPr>
          <p:cNvPr id="17" name="Graphic 16" descr="Light Bulb and Gear">
            <a:extLst>
              <a:ext uri="{FF2B5EF4-FFF2-40B4-BE49-F238E27FC236}">
                <a16:creationId xmlns:a16="http://schemas.microsoft.com/office/drawing/2014/main" id="{F4C8F226-67D9-4FF9-8986-27E28E831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738" y="3126350"/>
            <a:ext cx="2329758" cy="2329758"/>
          </a:xfrm>
          <a:prstGeom prst="rect">
            <a:avLst/>
          </a:prstGeom>
          <a:effectLst/>
        </p:spPr>
      </p:pic>
      <p:sp>
        <p:nvSpPr>
          <p:cNvPr id="3" name="Content Placeholder 2"/>
          <p:cNvSpPr>
            <a:spLocks noGrp="1"/>
          </p:cNvSpPr>
          <p:nvPr>
            <p:ph idx="1"/>
          </p:nvPr>
        </p:nvSpPr>
        <p:spPr>
          <a:xfrm>
            <a:off x="3028950" y="2457420"/>
            <a:ext cx="5734050" cy="3705225"/>
          </a:xfrm>
        </p:spPr>
        <p:txBody>
          <a:bodyPr>
            <a:normAutofit/>
          </a:bodyPr>
          <a:lstStyle/>
          <a:p>
            <a:pPr marL="0" indent="0">
              <a:buNone/>
            </a:pPr>
            <a:endParaRPr lang="en-US" sz="2100" dirty="0">
              <a:latin typeface="Aharoni"/>
            </a:endParaRPr>
          </a:p>
          <a:p>
            <a:r>
              <a:rPr lang="en-US" sz="2400" dirty="0">
                <a:latin typeface="Aharoni"/>
              </a:rPr>
              <a:t>Organize and supply room to 	</a:t>
            </a:r>
          </a:p>
          <a:p>
            <a:pPr marL="0" indent="0">
              <a:buNone/>
            </a:pPr>
            <a:r>
              <a:rPr lang="en-US" sz="2400" dirty="0">
                <a:latin typeface="Aharoni"/>
              </a:rPr>
              <a:t>	- support instruction</a:t>
            </a:r>
          </a:p>
          <a:p>
            <a:pPr marL="0" indent="0">
              <a:buNone/>
            </a:pPr>
            <a:r>
              <a:rPr lang="en-US" sz="2400" dirty="0">
                <a:latin typeface="Aharoni"/>
              </a:rPr>
              <a:t>	- help students be self-sufficient</a:t>
            </a:r>
          </a:p>
          <a:p>
            <a:pPr marL="0" indent="0">
              <a:buNone/>
            </a:pPr>
            <a:r>
              <a:rPr lang="en-US" sz="2400" dirty="0">
                <a:latin typeface="Aharoni"/>
              </a:rPr>
              <a:t>	- create orderliness</a:t>
            </a:r>
          </a:p>
          <a:p>
            <a:pPr marL="0" indent="0">
              <a:buNone/>
            </a:pPr>
            <a:r>
              <a:rPr lang="en-US" sz="2400" dirty="0">
                <a:latin typeface="Aharoni"/>
              </a:rPr>
              <a:t>	- help students feel comfortable</a:t>
            </a:r>
          </a:p>
          <a:p>
            <a:pPr marL="0" indent="0">
              <a:buNone/>
            </a:pPr>
            <a:r>
              <a:rPr lang="en-US" sz="2400" dirty="0">
                <a:latin typeface="Aharoni"/>
              </a:rPr>
              <a:t>	- spark curiosity</a:t>
            </a:r>
          </a:p>
          <a:p>
            <a:endParaRPr lang="en-US" sz="2100" dirty="0">
              <a:latin typeface="Aharoni"/>
            </a:endParaRPr>
          </a:p>
          <a:p>
            <a:pPr marL="0" indent="0">
              <a:buNone/>
            </a:pPr>
            <a:endParaRPr lang="en-US" sz="2100" dirty="0"/>
          </a:p>
          <a:p>
            <a:pPr marL="0" indent="0">
              <a:buNone/>
            </a:pPr>
            <a:endParaRPr lang="en-US" sz="2100" dirty="0"/>
          </a:p>
        </p:txBody>
      </p:sp>
      <p:sp>
        <p:nvSpPr>
          <p:cNvPr id="4" name="Footer Placeholder 3"/>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prstClr val="black">
                    <a:tint val="75000"/>
                  </a:prstClr>
                </a:solidFill>
              </a:rPr>
              <a:t>2019 New Teacher Summer Academy</a:t>
            </a:r>
          </a:p>
        </p:txBody>
      </p:sp>
    </p:spTree>
    <p:extLst>
      <p:ext uri="{BB962C8B-B14F-4D97-AF65-F5344CB8AC3E}">
        <p14:creationId xmlns:p14="http://schemas.microsoft.com/office/powerpoint/2010/main" val="236049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2019 New Teacher Summer Academy</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47" y="-63910"/>
            <a:ext cx="9898947" cy="6921910"/>
          </a:xfrm>
          <a:prstGeom prst="rect">
            <a:avLst/>
          </a:prstGeom>
        </p:spPr>
      </p:pic>
      <p:sp>
        <p:nvSpPr>
          <p:cNvPr id="4" name="Vertical Scroll 3"/>
          <p:cNvSpPr/>
          <p:nvPr/>
        </p:nvSpPr>
        <p:spPr>
          <a:xfrm>
            <a:off x="0" y="2209800"/>
            <a:ext cx="2514600" cy="2667000"/>
          </a:xfrm>
          <a:prstGeom prst="verticalScroll">
            <a:avLst/>
          </a:prstGeom>
          <a:solidFill>
            <a:srgbClr val="FF3399"/>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haroni" panose="02010803020104030203" pitchFamily="2" charset="-79"/>
                <a:cs typeface="Aharoni" panose="02010803020104030203" pitchFamily="2" charset="-79"/>
              </a:rPr>
              <a:t>I really like kids, </a:t>
            </a:r>
            <a:r>
              <a:rPr lang="en-US" sz="2400" i="1" dirty="0">
                <a:latin typeface="Aharoni" panose="02010803020104030203" pitchFamily="2" charset="-79"/>
                <a:cs typeface="Aharoni" panose="02010803020104030203" pitchFamily="2" charset="-79"/>
              </a:rPr>
              <a:t>and</a:t>
            </a:r>
            <a:r>
              <a:rPr lang="en-US" sz="2400" dirty="0">
                <a:latin typeface="Aharoni" panose="02010803020104030203" pitchFamily="2" charset="-79"/>
                <a:cs typeface="Aharoni" panose="02010803020104030203" pitchFamily="2" charset="-79"/>
              </a:rPr>
              <a:t> </a:t>
            </a:r>
          </a:p>
          <a:p>
            <a:pPr algn="ctr"/>
            <a:r>
              <a:rPr lang="en-US" sz="2400" dirty="0">
                <a:latin typeface="Aharoni" panose="02010803020104030203" pitchFamily="2" charset="-79"/>
                <a:cs typeface="Aharoni" panose="02010803020104030203" pitchFamily="2" charset="-79"/>
              </a:rPr>
              <a:t>I believe in their potential.</a:t>
            </a:r>
          </a:p>
        </p:txBody>
      </p:sp>
    </p:spTree>
    <p:extLst>
      <p:ext uri="{BB962C8B-B14F-4D97-AF65-F5344CB8AC3E}">
        <p14:creationId xmlns:p14="http://schemas.microsoft.com/office/powerpoint/2010/main" val="256257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128</TotalTime>
  <Words>2177</Words>
  <Application>Microsoft Office PowerPoint</Application>
  <PresentationFormat>On-screen Show (4:3)</PresentationFormat>
  <Paragraphs>386</Paragraphs>
  <Slides>58</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Aharoni</vt:lpstr>
      <vt:lpstr>Arial</vt:lpstr>
      <vt:lpstr>Berlin Sans FB Demi</vt:lpstr>
      <vt:lpstr>Calibri</vt:lpstr>
      <vt:lpstr>Comic Sans MS</vt:lpstr>
      <vt:lpstr>Constantia</vt:lpstr>
      <vt:lpstr>Cooper Black</vt:lpstr>
      <vt:lpstr>Corbel</vt:lpstr>
      <vt:lpstr>Georgia</vt:lpstr>
      <vt:lpstr>Wingdings</vt:lpstr>
      <vt:lpstr>Wingdings 2</vt:lpstr>
      <vt:lpstr>Office Theme</vt:lpstr>
      <vt:lpstr>Flow</vt:lpstr>
      <vt:lpstr>Create a Memorable First Day! </vt:lpstr>
      <vt:lpstr>PowerPoint Presentation</vt:lpstr>
      <vt:lpstr>Goals for This Session</vt:lpstr>
      <vt:lpstr>PowerPoint Presentation</vt:lpstr>
      <vt:lpstr>PowerPoint Presentation</vt:lpstr>
      <vt:lpstr>What is in Your Power to Do Before Your Students Arrive?</vt:lpstr>
      <vt:lpstr>You’ve got the power!</vt:lpstr>
      <vt:lpstr>Create a Welcoming  Learning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Sites to Search for  Classroom Organization Ideas</vt:lpstr>
      <vt:lpstr>Afternoon Schedule</vt:lpstr>
      <vt:lpstr>Create Ener-chi!</vt:lpstr>
      <vt:lpstr>PowerPoint Presentation</vt:lpstr>
      <vt:lpstr>Today’s Agenda</vt:lpstr>
      <vt:lpstr>A Little about Me…</vt:lpstr>
      <vt:lpstr>A Little about Our Classroom</vt:lpstr>
      <vt:lpstr>First-Day Procedures</vt:lpstr>
      <vt:lpstr>First-Day Procedures</vt:lpstr>
      <vt:lpstr>PowerPoint Presentation</vt:lpstr>
      <vt:lpstr>First-Day Procedures</vt:lpstr>
      <vt:lpstr>PowerPoint Presentation</vt:lpstr>
      <vt:lpstr>First-Day Procedures</vt:lpstr>
      <vt:lpstr>First-Day Procedures</vt:lpstr>
      <vt:lpstr>First-Day Procedures</vt:lpstr>
      <vt:lpstr>First-Day Procedures</vt:lpstr>
      <vt:lpstr>Management vs. Discipline</vt:lpstr>
      <vt:lpstr>PowerPoint Presentation</vt:lpstr>
      <vt:lpstr>Effort, Willingness, Application</vt:lpstr>
      <vt:lpstr>Grading</vt:lpstr>
      <vt:lpstr>Create an Effective, Engaging First-Day Lesson</vt:lpstr>
      <vt:lpstr>Starting Class Each Day</vt:lpstr>
      <vt:lpstr>Welcome!</vt:lpstr>
      <vt:lpstr>Create an Effective, Engaging First-Day Lesson</vt:lpstr>
      <vt:lpstr>Activity One</vt:lpstr>
      <vt:lpstr>Create an Effective, Engaging First-Day Lesson</vt:lpstr>
      <vt:lpstr>Activity Two</vt:lpstr>
      <vt:lpstr>PowerPoint Presentation</vt:lpstr>
      <vt:lpstr>Create an Effective, Engaging First-Day Lesson</vt:lpstr>
      <vt:lpstr>Activity Three</vt:lpstr>
      <vt:lpstr>Ending Class Each Day</vt:lpstr>
      <vt:lpstr>Welcome!</vt:lpstr>
      <vt:lpstr>Your New Teacher Mentor  Can Help You!</vt:lpstr>
      <vt:lpstr>Three Truths and a Lie</vt:lpstr>
      <vt:lpstr>Create Ener-chi!</vt:lpstr>
      <vt:lpstr>Create a Collegial Workspace</vt:lpstr>
      <vt:lpstr>Final Thoughts </vt:lpstr>
      <vt:lpstr>Day Two Preview – 8:30 Start!</vt:lpstr>
      <vt:lpstr>Your New Teacher Mentor  Can Help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 Memorable First Day!</dc:title>
  <dc:creator>Wendy Waller</dc:creator>
  <cp:lastModifiedBy>Wendy Waller</cp:lastModifiedBy>
  <cp:revision>5</cp:revision>
  <dcterms:created xsi:type="dcterms:W3CDTF">2019-08-18T21:51:05Z</dcterms:created>
  <dcterms:modified xsi:type="dcterms:W3CDTF">2019-08-18T23:59:45Z</dcterms:modified>
</cp:coreProperties>
</file>